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 id="2147483699" r:id="rId3"/>
    <p:sldMasterId id="2147483717" r:id="rId4"/>
  </p:sldMasterIdLst>
  <p:notesMasterIdLst>
    <p:notesMasterId r:id="rId15"/>
  </p:notesMasterIdLst>
  <p:handoutMasterIdLst>
    <p:handoutMasterId r:id="rId16"/>
  </p:handoutMasterIdLst>
  <p:sldIdLst>
    <p:sldId id="257" r:id="rId5"/>
    <p:sldId id="2991" r:id="rId6"/>
    <p:sldId id="2958" r:id="rId7"/>
    <p:sldId id="2076137080" r:id="rId8"/>
    <p:sldId id="2076137081" r:id="rId9"/>
    <p:sldId id="2955" r:id="rId10"/>
    <p:sldId id="2951" r:id="rId11"/>
    <p:sldId id="2950" r:id="rId12"/>
    <p:sldId id="2076137010" r:id="rId13"/>
    <p:sldId id="258" r:id="rId14"/>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9">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260"/>
    <a:srgbClr val="E40046"/>
    <a:srgbClr val="307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6176" autoAdjust="0"/>
  </p:normalViewPr>
  <p:slideViewPr>
    <p:cSldViewPr snapToGrid="0" snapToObjects="1" showGuides="1">
      <p:cViewPr varScale="1">
        <p:scale>
          <a:sx n="139" d="100"/>
          <a:sy n="139" d="100"/>
        </p:scale>
        <p:origin x="138" y="234"/>
      </p:cViewPr>
      <p:guideLst>
        <p:guide orient="horz" pos="3239"/>
        <p:guide/>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6E113F-C21A-4E52-BCC5-B13480C8C6BD}"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32142DF6-0F79-4A5C-B730-6A392AC27AE6}">
      <dgm:prSet phldrT="[Text]"/>
      <dgm:spPr/>
      <dgm:t>
        <a:bodyPr/>
        <a:lstStyle/>
        <a:p>
          <a:r>
            <a:rPr lang="en-US" dirty="0"/>
            <a:t>Project Manager</a:t>
          </a:r>
        </a:p>
      </dgm:t>
    </dgm:pt>
    <dgm:pt modelId="{C687E11E-4A98-4808-B2A9-D631B0684A9E}" type="parTrans" cxnId="{33E04B25-E006-42FD-87D1-E162D3CF3457}">
      <dgm:prSet/>
      <dgm:spPr/>
      <dgm:t>
        <a:bodyPr/>
        <a:lstStyle/>
        <a:p>
          <a:endParaRPr lang="en-US"/>
        </a:p>
      </dgm:t>
    </dgm:pt>
    <dgm:pt modelId="{D7996B36-5568-4679-8B8D-D9333295D7A3}" type="sibTrans" cxnId="{33E04B25-E006-42FD-87D1-E162D3CF3457}">
      <dgm:prSet/>
      <dgm:spPr/>
      <dgm:t>
        <a:bodyPr/>
        <a:lstStyle/>
        <a:p>
          <a:endParaRPr lang="en-US"/>
        </a:p>
      </dgm:t>
    </dgm:pt>
    <dgm:pt modelId="{7C85C6D6-072B-4DF4-93B2-3FDD55700AA9}">
      <dgm:prSet phldrT="[Text]"/>
      <dgm:spPr/>
      <dgm:t>
        <a:bodyPr/>
        <a:lstStyle/>
        <a:p>
          <a:r>
            <a:rPr lang="en-US" dirty="0"/>
            <a:t>Support Team</a:t>
          </a:r>
        </a:p>
      </dgm:t>
    </dgm:pt>
    <dgm:pt modelId="{70A3B8E9-8B0E-4387-B79A-F9C2C5DF6B02}" type="parTrans" cxnId="{2E1FB595-29DA-41DF-9659-3EA1D3170671}">
      <dgm:prSet/>
      <dgm:spPr/>
      <dgm:t>
        <a:bodyPr/>
        <a:lstStyle/>
        <a:p>
          <a:endParaRPr lang="en-US"/>
        </a:p>
      </dgm:t>
    </dgm:pt>
    <dgm:pt modelId="{5A560F34-59B6-4C8B-8ACB-B92ECF2F53CA}" type="sibTrans" cxnId="{2E1FB595-29DA-41DF-9659-3EA1D3170671}">
      <dgm:prSet/>
      <dgm:spPr/>
      <dgm:t>
        <a:bodyPr/>
        <a:lstStyle/>
        <a:p>
          <a:endParaRPr lang="en-US"/>
        </a:p>
      </dgm:t>
    </dgm:pt>
    <dgm:pt modelId="{39909D04-C5F0-45BF-92CD-9AC7A89E47EC}">
      <dgm:prSet phldrT="[Text]"/>
      <dgm:spPr/>
      <dgm:t>
        <a:bodyPr/>
        <a:lstStyle/>
        <a:p>
          <a:r>
            <a:rPr lang="en-US" dirty="0"/>
            <a:t>Operations &amp; Maintenance</a:t>
          </a:r>
        </a:p>
      </dgm:t>
    </dgm:pt>
    <dgm:pt modelId="{B90E049D-63BB-453A-BF05-BF712BF97AE2}" type="parTrans" cxnId="{D77D2828-25A8-4CAF-BCB1-D55D73CD22D3}">
      <dgm:prSet/>
      <dgm:spPr/>
      <dgm:t>
        <a:bodyPr/>
        <a:lstStyle/>
        <a:p>
          <a:endParaRPr lang="en-US"/>
        </a:p>
      </dgm:t>
    </dgm:pt>
    <dgm:pt modelId="{F0CC338C-9824-4DA4-A028-27BD12FA69B1}" type="sibTrans" cxnId="{D77D2828-25A8-4CAF-BCB1-D55D73CD22D3}">
      <dgm:prSet/>
      <dgm:spPr/>
      <dgm:t>
        <a:bodyPr/>
        <a:lstStyle/>
        <a:p>
          <a:endParaRPr lang="en-US"/>
        </a:p>
      </dgm:t>
    </dgm:pt>
    <dgm:pt modelId="{0F67A692-C618-4DB4-BE5E-4DA9ADFF84DC}" type="pres">
      <dgm:prSet presAssocID="{AA6E113F-C21A-4E52-BCC5-B13480C8C6BD}" presName="compositeShape" presStyleCnt="0">
        <dgm:presLayoutVars>
          <dgm:chMax val="7"/>
          <dgm:dir/>
          <dgm:resizeHandles val="exact"/>
        </dgm:presLayoutVars>
      </dgm:prSet>
      <dgm:spPr/>
    </dgm:pt>
    <dgm:pt modelId="{E972511B-04F4-4636-91EF-CD8F8D520CD6}" type="pres">
      <dgm:prSet presAssocID="{32142DF6-0F79-4A5C-B730-6A392AC27AE6}" presName="circ1" presStyleLbl="vennNode1" presStyleIdx="0" presStyleCnt="3"/>
      <dgm:spPr/>
    </dgm:pt>
    <dgm:pt modelId="{63B3C6D0-7EF5-4605-BA29-931689C409A6}" type="pres">
      <dgm:prSet presAssocID="{32142DF6-0F79-4A5C-B730-6A392AC27AE6}" presName="circ1Tx" presStyleLbl="revTx" presStyleIdx="0" presStyleCnt="0">
        <dgm:presLayoutVars>
          <dgm:chMax val="0"/>
          <dgm:chPref val="0"/>
          <dgm:bulletEnabled val="1"/>
        </dgm:presLayoutVars>
      </dgm:prSet>
      <dgm:spPr/>
    </dgm:pt>
    <dgm:pt modelId="{7F30807D-68F4-4A35-AB32-5F7C77A028BD}" type="pres">
      <dgm:prSet presAssocID="{7C85C6D6-072B-4DF4-93B2-3FDD55700AA9}" presName="circ2" presStyleLbl="vennNode1" presStyleIdx="1" presStyleCnt="3"/>
      <dgm:spPr/>
    </dgm:pt>
    <dgm:pt modelId="{D9169D81-595C-4F98-98B1-F415A32AFECB}" type="pres">
      <dgm:prSet presAssocID="{7C85C6D6-072B-4DF4-93B2-3FDD55700AA9}" presName="circ2Tx" presStyleLbl="revTx" presStyleIdx="0" presStyleCnt="0">
        <dgm:presLayoutVars>
          <dgm:chMax val="0"/>
          <dgm:chPref val="0"/>
          <dgm:bulletEnabled val="1"/>
        </dgm:presLayoutVars>
      </dgm:prSet>
      <dgm:spPr/>
    </dgm:pt>
    <dgm:pt modelId="{EFD67B76-4D3F-42D5-8B40-E45E5438EECA}" type="pres">
      <dgm:prSet presAssocID="{39909D04-C5F0-45BF-92CD-9AC7A89E47EC}" presName="circ3" presStyleLbl="vennNode1" presStyleIdx="2" presStyleCnt="3"/>
      <dgm:spPr/>
    </dgm:pt>
    <dgm:pt modelId="{B55D5DBB-1460-46A1-9F81-F6E8C2370963}" type="pres">
      <dgm:prSet presAssocID="{39909D04-C5F0-45BF-92CD-9AC7A89E47EC}" presName="circ3Tx" presStyleLbl="revTx" presStyleIdx="0" presStyleCnt="0">
        <dgm:presLayoutVars>
          <dgm:chMax val="0"/>
          <dgm:chPref val="0"/>
          <dgm:bulletEnabled val="1"/>
        </dgm:presLayoutVars>
      </dgm:prSet>
      <dgm:spPr/>
    </dgm:pt>
  </dgm:ptLst>
  <dgm:cxnLst>
    <dgm:cxn modelId="{6B968C0C-26FC-4BF2-8B34-F7DA436A3B06}" type="presOf" srcId="{32142DF6-0F79-4A5C-B730-6A392AC27AE6}" destId="{E972511B-04F4-4636-91EF-CD8F8D520CD6}" srcOrd="0" destOrd="0" presId="urn:microsoft.com/office/officeart/2005/8/layout/venn1"/>
    <dgm:cxn modelId="{33E04B25-E006-42FD-87D1-E162D3CF3457}" srcId="{AA6E113F-C21A-4E52-BCC5-B13480C8C6BD}" destId="{32142DF6-0F79-4A5C-B730-6A392AC27AE6}" srcOrd="0" destOrd="0" parTransId="{C687E11E-4A98-4808-B2A9-D631B0684A9E}" sibTransId="{D7996B36-5568-4679-8B8D-D9333295D7A3}"/>
    <dgm:cxn modelId="{D77D2828-25A8-4CAF-BCB1-D55D73CD22D3}" srcId="{AA6E113F-C21A-4E52-BCC5-B13480C8C6BD}" destId="{39909D04-C5F0-45BF-92CD-9AC7A89E47EC}" srcOrd="2" destOrd="0" parTransId="{B90E049D-63BB-453A-BF05-BF712BF97AE2}" sibTransId="{F0CC338C-9824-4DA4-A028-27BD12FA69B1}"/>
    <dgm:cxn modelId="{9078FA5D-85F7-4182-B63B-7C5B31F8C072}" type="presOf" srcId="{39909D04-C5F0-45BF-92CD-9AC7A89E47EC}" destId="{B55D5DBB-1460-46A1-9F81-F6E8C2370963}" srcOrd="1" destOrd="0" presId="urn:microsoft.com/office/officeart/2005/8/layout/venn1"/>
    <dgm:cxn modelId="{F535B866-E260-419A-86D5-195EABF33EC8}" type="presOf" srcId="{32142DF6-0F79-4A5C-B730-6A392AC27AE6}" destId="{63B3C6D0-7EF5-4605-BA29-931689C409A6}" srcOrd="1" destOrd="0" presId="urn:microsoft.com/office/officeart/2005/8/layout/venn1"/>
    <dgm:cxn modelId="{3DEF3B47-4CEB-4547-A5E5-E866DDD3FF49}" type="presOf" srcId="{7C85C6D6-072B-4DF4-93B2-3FDD55700AA9}" destId="{7F30807D-68F4-4A35-AB32-5F7C77A028BD}" srcOrd="0" destOrd="0" presId="urn:microsoft.com/office/officeart/2005/8/layout/venn1"/>
    <dgm:cxn modelId="{B6AC0F71-43A1-43E0-96C0-C70725A71959}" type="presOf" srcId="{AA6E113F-C21A-4E52-BCC5-B13480C8C6BD}" destId="{0F67A692-C618-4DB4-BE5E-4DA9ADFF84DC}" srcOrd="0" destOrd="0" presId="urn:microsoft.com/office/officeart/2005/8/layout/venn1"/>
    <dgm:cxn modelId="{2E1FB595-29DA-41DF-9659-3EA1D3170671}" srcId="{AA6E113F-C21A-4E52-BCC5-B13480C8C6BD}" destId="{7C85C6D6-072B-4DF4-93B2-3FDD55700AA9}" srcOrd="1" destOrd="0" parTransId="{70A3B8E9-8B0E-4387-B79A-F9C2C5DF6B02}" sibTransId="{5A560F34-59B6-4C8B-8ACB-B92ECF2F53CA}"/>
    <dgm:cxn modelId="{86D0E9A2-D855-4295-996F-CB58BDAE08D2}" type="presOf" srcId="{39909D04-C5F0-45BF-92CD-9AC7A89E47EC}" destId="{EFD67B76-4D3F-42D5-8B40-E45E5438EECA}" srcOrd="0" destOrd="0" presId="urn:microsoft.com/office/officeart/2005/8/layout/venn1"/>
    <dgm:cxn modelId="{189615F9-E01F-47C8-A2C3-BF5624BB118F}" type="presOf" srcId="{7C85C6D6-072B-4DF4-93B2-3FDD55700AA9}" destId="{D9169D81-595C-4F98-98B1-F415A32AFECB}" srcOrd="1" destOrd="0" presId="urn:microsoft.com/office/officeart/2005/8/layout/venn1"/>
    <dgm:cxn modelId="{B7E2F420-CE08-4BDF-BAC6-801EB23AF109}" type="presParOf" srcId="{0F67A692-C618-4DB4-BE5E-4DA9ADFF84DC}" destId="{E972511B-04F4-4636-91EF-CD8F8D520CD6}" srcOrd="0" destOrd="0" presId="urn:microsoft.com/office/officeart/2005/8/layout/venn1"/>
    <dgm:cxn modelId="{671E5021-EEE6-41D1-B36C-AF7BE66CBF06}" type="presParOf" srcId="{0F67A692-C618-4DB4-BE5E-4DA9ADFF84DC}" destId="{63B3C6D0-7EF5-4605-BA29-931689C409A6}" srcOrd="1" destOrd="0" presId="urn:microsoft.com/office/officeart/2005/8/layout/venn1"/>
    <dgm:cxn modelId="{2E15FD02-E4FB-4EDB-961F-2811EBB8CC2C}" type="presParOf" srcId="{0F67A692-C618-4DB4-BE5E-4DA9ADFF84DC}" destId="{7F30807D-68F4-4A35-AB32-5F7C77A028BD}" srcOrd="2" destOrd="0" presId="urn:microsoft.com/office/officeart/2005/8/layout/venn1"/>
    <dgm:cxn modelId="{610D9734-14C6-4EE2-843F-C59D6CD37AB5}" type="presParOf" srcId="{0F67A692-C618-4DB4-BE5E-4DA9ADFF84DC}" destId="{D9169D81-595C-4F98-98B1-F415A32AFECB}" srcOrd="3" destOrd="0" presId="urn:microsoft.com/office/officeart/2005/8/layout/venn1"/>
    <dgm:cxn modelId="{2D65798C-60F6-4E7F-864B-AEF4835DC03F}" type="presParOf" srcId="{0F67A692-C618-4DB4-BE5E-4DA9ADFF84DC}" destId="{EFD67B76-4D3F-42D5-8B40-E45E5438EECA}" srcOrd="4" destOrd="0" presId="urn:microsoft.com/office/officeart/2005/8/layout/venn1"/>
    <dgm:cxn modelId="{CEBE5FFB-46E6-4FA7-860D-5DFD184CA945}" type="presParOf" srcId="{0F67A692-C618-4DB4-BE5E-4DA9ADFF84DC}" destId="{B55D5DBB-1460-46A1-9F81-F6E8C2370963}"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6E113F-C21A-4E52-BCC5-B13480C8C6BD}"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32142DF6-0F79-4A5C-B730-6A392AC27AE6}">
      <dgm:prSet phldrT="[Text]"/>
      <dgm:spPr/>
      <dgm:t>
        <a:bodyPr/>
        <a:lstStyle/>
        <a:p>
          <a:r>
            <a:rPr lang="en-US" dirty="0"/>
            <a:t>Project Manager</a:t>
          </a:r>
        </a:p>
      </dgm:t>
    </dgm:pt>
    <dgm:pt modelId="{C687E11E-4A98-4808-B2A9-D631B0684A9E}" type="parTrans" cxnId="{33E04B25-E006-42FD-87D1-E162D3CF3457}">
      <dgm:prSet/>
      <dgm:spPr/>
      <dgm:t>
        <a:bodyPr/>
        <a:lstStyle/>
        <a:p>
          <a:endParaRPr lang="en-US"/>
        </a:p>
      </dgm:t>
    </dgm:pt>
    <dgm:pt modelId="{D7996B36-5568-4679-8B8D-D9333295D7A3}" type="sibTrans" cxnId="{33E04B25-E006-42FD-87D1-E162D3CF3457}">
      <dgm:prSet/>
      <dgm:spPr/>
      <dgm:t>
        <a:bodyPr/>
        <a:lstStyle/>
        <a:p>
          <a:endParaRPr lang="en-US"/>
        </a:p>
      </dgm:t>
    </dgm:pt>
    <dgm:pt modelId="{7C85C6D6-072B-4DF4-93B2-3FDD55700AA9}">
      <dgm:prSet phldrT="[Text]"/>
      <dgm:spPr/>
      <dgm:t>
        <a:bodyPr/>
        <a:lstStyle/>
        <a:p>
          <a:r>
            <a:rPr lang="en-US" dirty="0"/>
            <a:t>Support Team</a:t>
          </a:r>
        </a:p>
      </dgm:t>
    </dgm:pt>
    <dgm:pt modelId="{70A3B8E9-8B0E-4387-B79A-F9C2C5DF6B02}" type="parTrans" cxnId="{2E1FB595-29DA-41DF-9659-3EA1D3170671}">
      <dgm:prSet/>
      <dgm:spPr/>
      <dgm:t>
        <a:bodyPr/>
        <a:lstStyle/>
        <a:p>
          <a:endParaRPr lang="en-US"/>
        </a:p>
      </dgm:t>
    </dgm:pt>
    <dgm:pt modelId="{5A560F34-59B6-4C8B-8ACB-B92ECF2F53CA}" type="sibTrans" cxnId="{2E1FB595-29DA-41DF-9659-3EA1D3170671}">
      <dgm:prSet/>
      <dgm:spPr/>
      <dgm:t>
        <a:bodyPr/>
        <a:lstStyle/>
        <a:p>
          <a:endParaRPr lang="en-US"/>
        </a:p>
      </dgm:t>
    </dgm:pt>
    <dgm:pt modelId="{39909D04-C5F0-45BF-92CD-9AC7A89E47EC}">
      <dgm:prSet phldrT="[Text]"/>
      <dgm:spPr/>
      <dgm:t>
        <a:bodyPr/>
        <a:lstStyle/>
        <a:p>
          <a:r>
            <a:rPr lang="en-US" dirty="0"/>
            <a:t>Operations &amp; Maintenance</a:t>
          </a:r>
        </a:p>
      </dgm:t>
    </dgm:pt>
    <dgm:pt modelId="{B90E049D-63BB-453A-BF05-BF712BF97AE2}" type="parTrans" cxnId="{D77D2828-25A8-4CAF-BCB1-D55D73CD22D3}">
      <dgm:prSet/>
      <dgm:spPr/>
      <dgm:t>
        <a:bodyPr/>
        <a:lstStyle/>
        <a:p>
          <a:endParaRPr lang="en-US"/>
        </a:p>
      </dgm:t>
    </dgm:pt>
    <dgm:pt modelId="{F0CC338C-9824-4DA4-A028-27BD12FA69B1}" type="sibTrans" cxnId="{D77D2828-25A8-4CAF-BCB1-D55D73CD22D3}">
      <dgm:prSet/>
      <dgm:spPr/>
      <dgm:t>
        <a:bodyPr/>
        <a:lstStyle/>
        <a:p>
          <a:endParaRPr lang="en-US"/>
        </a:p>
      </dgm:t>
    </dgm:pt>
    <dgm:pt modelId="{0F67A692-C618-4DB4-BE5E-4DA9ADFF84DC}" type="pres">
      <dgm:prSet presAssocID="{AA6E113F-C21A-4E52-BCC5-B13480C8C6BD}" presName="compositeShape" presStyleCnt="0">
        <dgm:presLayoutVars>
          <dgm:chMax val="7"/>
          <dgm:dir/>
          <dgm:resizeHandles val="exact"/>
        </dgm:presLayoutVars>
      </dgm:prSet>
      <dgm:spPr/>
    </dgm:pt>
    <dgm:pt modelId="{E972511B-04F4-4636-91EF-CD8F8D520CD6}" type="pres">
      <dgm:prSet presAssocID="{32142DF6-0F79-4A5C-B730-6A392AC27AE6}" presName="circ1" presStyleLbl="vennNode1" presStyleIdx="0" presStyleCnt="3"/>
      <dgm:spPr/>
    </dgm:pt>
    <dgm:pt modelId="{63B3C6D0-7EF5-4605-BA29-931689C409A6}" type="pres">
      <dgm:prSet presAssocID="{32142DF6-0F79-4A5C-B730-6A392AC27AE6}" presName="circ1Tx" presStyleLbl="revTx" presStyleIdx="0" presStyleCnt="0">
        <dgm:presLayoutVars>
          <dgm:chMax val="0"/>
          <dgm:chPref val="0"/>
          <dgm:bulletEnabled val="1"/>
        </dgm:presLayoutVars>
      </dgm:prSet>
      <dgm:spPr/>
    </dgm:pt>
    <dgm:pt modelId="{7F30807D-68F4-4A35-AB32-5F7C77A028BD}" type="pres">
      <dgm:prSet presAssocID="{7C85C6D6-072B-4DF4-93B2-3FDD55700AA9}" presName="circ2" presStyleLbl="vennNode1" presStyleIdx="1" presStyleCnt="3"/>
      <dgm:spPr/>
    </dgm:pt>
    <dgm:pt modelId="{D9169D81-595C-4F98-98B1-F415A32AFECB}" type="pres">
      <dgm:prSet presAssocID="{7C85C6D6-072B-4DF4-93B2-3FDD55700AA9}" presName="circ2Tx" presStyleLbl="revTx" presStyleIdx="0" presStyleCnt="0">
        <dgm:presLayoutVars>
          <dgm:chMax val="0"/>
          <dgm:chPref val="0"/>
          <dgm:bulletEnabled val="1"/>
        </dgm:presLayoutVars>
      </dgm:prSet>
      <dgm:spPr/>
    </dgm:pt>
    <dgm:pt modelId="{EFD67B76-4D3F-42D5-8B40-E45E5438EECA}" type="pres">
      <dgm:prSet presAssocID="{39909D04-C5F0-45BF-92CD-9AC7A89E47EC}" presName="circ3" presStyleLbl="vennNode1" presStyleIdx="2" presStyleCnt="3"/>
      <dgm:spPr/>
    </dgm:pt>
    <dgm:pt modelId="{B55D5DBB-1460-46A1-9F81-F6E8C2370963}" type="pres">
      <dgm:prSet presAssocID="{39909D04-C5F0-45BF-92CD-9AC7A89E47EC}" presName="circ3Tx" presStyleLbl="revTx" presStyleIdx="0" presStyleCnt="0">
        <dgm:presLayoutVars>
          <dgm:chMax val="0"/>
          <dgm:chPref val="0"/>
          <dgm:bulletEnabled val="1"/>
        </dgm:presLayoutVars>
      </dgm:prSet>
      <dgm:spPr/>
    </dgm:pt>
  </dgm:ptLst>
  <dgm:cxnLst>
    <dgm:cxn modelId="{6B968C0C-26FC-4BF2-8B34-F7DA436A3B06}" type="presOf" srcId="{32142DF6-0F79-4A5C-B730-6A392AC27AE6}" destId="{E972511B-04F4-4636-91EF-CD8F8D520CD6}" srcOrd="0" destOrd="0" presId="urn:microsoft.com/office/officeart/2005/8/layout/venn1"/>
    <dgm:cxn modelId="{33E04B25-E006-42FD-87D1-E162D3CF3457}" srcId="{AA6E113F-C21A-4E52-BCC5-B13480C8C6BD}" destId="{32142DF6-0F79-4A5C-B730-6A392AC27AE6}" srcOrd="0" destOrd="0" parTransId="{C687E11E-4A98-4808-B2A9-D631B0684A9E}" sibTransId="{D7996B36-5568-4679-8B8D-D9333295D7A3}"/>
    <dgm:cxn modelId="{D77D2828-25A8-4CAF-BCB1-D55D73CD22D3}" srcId="{AA6E113F-C21A-4E52-BCC5-B13480C8C6BD}" destId="{39909D04-C5F0-45BF-92CD-9AC7A89E47EC}" srcOrd="2" destOrd="0" parTransId="{B90E049D-63BB-453A-BF05-BF712BF97AE2}" sibTransId="{F0CC338C-9824-4DA4-A028-27BD12FA69B1}"/>
    <dgm:cxn modelId="{9078FA5D-85F7-4182-B63B-7C5B31F8C072}" type="presOf" srcId="{39909D04-C5F0-45BF-92CD-9AC7A89E47EC}" destId="{B55D5DBB-1460-46A1-9F81-F6E8C2370963}" srcOrd="1" destOrd="0" presId="urn:microsoft.com/office/officeart/2005/8/layout/venn1"/>
    <dgm:cxn modelId="{F535B866-E260-419A-86D5-195EABF33EC8}" type="presOf" srcId="{32142DF6-0F79-4A5C-B730-6A392AC27AE6}" destId="{63B3C6D0-7EF5-4605-BA29-931689C409A6}" srcOrd="1" destOrd="0" presId="urn:microsoft.com/office/officeart/2005/8/layout/venn1"/>
    <dgm:cxn modelId="{3DEF3B47-4CEB-4547-A5E5-E866DDD3FF49}" type="presOf" srcId="{7C85C6D6-072B-4DF4-93B2-3FDD55700AA9}" destId="{7F30807D-68F4-4A35-AB32-5F7C77A028BD}" srcOrd="0" destOrd="0" presId="urn:microsoft.com/office/officeart/2005/8/layout/venn1"/>
    <dgm:cxn modelId="{B6AC0F71-43A1-43E0-96C0-C70725A71959}" type="presOf" srcId="{AA6E113F-C21A-4E52-BCC5-B13480C8C6BD}" destId="{0F67A692-C618-4DB4-BE5E-4DA9ADFF84DC}" srcOrd="0" destOrd="0" presId="urn:microsoft.com/office/officeart/2005/8/layout/venn1"/>
    <dgm:cxn modelId="{2E1FB595-29DA-41DF-9659-3EA1D3170671}" srcId="{AA6E113F-C21A-4E52-BCC5-B13480C8C6BD}" destId="{7C85C6D6-072B-4DF4-93B2-3FDD55700AA9}" srcOrd="1" destOrd="0" parTransId="{70A3B8E9-8B0E-4387-B79A-F9C2C5DF6B02}" sibTransId="{5A560F34-59B6-4C8B-8ACB-B92ECF2F53CA}"/>
    <dgm:cxn modelId="{86D0E9A2-D855-4295-996F-CB58BDAE08D2}" type="presOf" srcId="{39909D04-C5F0-45BF-92CD-9AC7A89E47EC}" destId="{EFD67B76-4D3F-42D5-8B40-E45E5438EECA}" srcOrd="0" destOrd="0" presId="urn:microsoft.com/office/officeart/2005/8/layout/venn1"/>
    <dgm:cxn modelId="{189615F9-E01F-47C8-A2C3-BF5624BB118F}" type="presOf" srcId="{7C85C6D6-072B-4DF4-93B2-3FDD55700AA9}" destId="{D9169D81-595C-4F98-98B1-F415A32AFECB}" srcOrd="1" destOrd="0" presId="urn:microsoft.com/office/officeart/2005/8/layout/venn1"/>
    <dgm:cxn modelId="{B7E2F420-CE08-4BDF-BAC6-801EB23AF109}" type="presParOf" srcId="{0F67A692-C618-4DB4-BE5E-4DA9ADFF84DC}" destId="{E972511B-04F4-4636-91EF-CD8F8D520CD6}" srcOrd="0" destOrd="0" presId="urn:microsoft.com/office/officeart/2005/8/layout/venn1"/>
    <dgm:cxn modelId="{671E5021-EEE6-41D1-B36C-AF7BE66CBF06}" type="presParOf" srcId="{0F67A692-C618-4DB4-BE5E-4DA9ADFF84DC}" destId="{63B3C6D0-7EF5-4605-BA29-931689C409A6}" srcOrd="1" destOrd="0" presId="urn:microsoft.com/office/officeart/2005/8/layout/venn1"/>
    <dgm:cxn modelId="{2E15FD02-E4FB-4EDB-961F-2811EBB8CC2C}" type="presParOf" srcId="{0F67A692-C618-4DB4-BE5E-4DA9ADFF84DC}" destId="{7F30807D-68F4-4A35-AB32-5F7C77A028BD}" srcOrd="2" destOrd="0" presId="urn:microsoft.com/office/officeart/2005/8/layout/venn1"/>
    <dgm:cxn modelId="{610D9734-14C6-4EE2-843F-C59D6CD37AB5}" type="presParOf" srcId="{0F67A692-C618-4DB4-BE5E-4DA9ADFF84DC}" destId="{D9169D81-595C-4F98-98B1-F415A32AFECB}" srcOrd="3" destOrd="0" presId="urn:microsoft.com/office/officeart/2005/8/layout/venn1"/>
    <dgm:cxn modelId="{2D65798C-60F6-4E7F-864B-AEF4835DC03F}" type="presParOf" srcId="{0F67A692-C618-4DB4-BE5E-4DA9ADFF84DC}" destId="{EFD67B76-4D3F-42D5-8B40-E45E5438EECA}" srcOrd="4" destOrd="0" presId="urn:microsoft.com/office/officeart/2005/8/layout/venn1"/>
    <dgm:cxn modelId="{CEBE5FFB-46E6-4FA7-860D-5DFD184CA945}" type="presParOf" srcId="{0F67A692-C618-4DB4-BE5E-4DA9ADFF84DC}" destId="{B55D5DBB-1460-46A1-9F81-F6E8C2370963}"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72511B-04F4-4636-91EF-CD8F8D520CD6}">
      <dsp:nvSpPr>
        <dsp:cNvPr id="0" name=""/>
        <dsp:cNvSpPr/>
      </dsp:nvSpPr>
      <dsp:spPr>
        <a:xfrm>
          <a:off x="835708" y="35456"/>
          <a:ext cx="1701897" cy="170189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kern="1200" dirty="0"/>
            <a:t>Project Manager</a:t>
          </a:r>
        </a:p>
      </dsp:txBody>
      <dsp:txXfrm>
        <a:off x="1062628" y="333288"/>
        <a:ext cx="1248058" cy="765853"/>
      </dsp:txXfrm>
    </dsp:sp>
    <dsp:sp modelId="{7F30807D-68F4-4A35-AB32-5F7C77A028BD}">
      <dsp:nvSpPr>
        <dsp:cNvPr id="0" name=""/>
        <dsp:cNvSpPr/>
      </dsp:nvSpPr>
      <dsp:spPr>
        <a:xfrm>
          <a:off x="1449810" y="1099142"/>
          <a:ext cx="1701897" cy="170189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kern="1200" dirty="0"/>
            <a:t>Support Team</a:t>
          </a:r>
        </a:p>
      </dsp:txBody>
      <dsp:txXfrm>
        <a:off x="1970307" y="1538799"/>
        <a:ext cx="1021138" cy="936043"/>
      </dsp:txXfrm>
    </dsp:sp>
    <dsp:sp modelId="{EFD67B76-4D3F-42D5-8B40-E45E5438EECA}">
      <dsp:nvSpPr>
        <dsp:cNvPr id="0" name=""/>
        <dsp:cNvSpPr/>
      </dsp:nvSpPr>
      <dsp:spPr>
        <a:xfrm>
          <a:off x="221607" y="1099142"/>
          <a:ext cx="1701897" cy="170189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kern="1200" dirty="0"/>
            <a:t>Operations &amp; Maintenance</a:t>
          </a:r>
        </a:p>
      </dsp:txBody>
      <dsp:txXfrm>
        <a:off x="381869" y="1538799"/>
        <a:ext cx="1021138" cy="9360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72511B-04F4-4636-91EF-CD8F8D520CD6}">
      <dsp:nvSpPr>
        <dsp:cNvPr id="0" name=""/>
        <dsp:cNvSpPr/>
      </dsp:nvSpPr>
      <dsp:spPr>
        <a:xfrm>
          <a:off x="835708" y="35456"/>
          <a:ext cx="1701897" cy="170189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kern="1200" dirty="0"/>
            <a:t>Project Manager</a:t>
          </a:r>
        </a:p>
      </dsp:txBody>
      <dsp:txXfrm>
        <a:off x="1062628" y="333288"/>
        <a:ext cx="1248058" cy="765853"/>
      </dsp:txXfrm>
    </dsp:sp>
    <dsp:sp modelId="{7F30807D-68F4-4A35-AB32-5F7C77A028BD}">
      <dsp:nvSpPr>
        <dsp:cNvPr id="0" name=""/>
        <dsp:cNvSpPr/>
      </dsp:nvSpPr>
      <dsp:spPr>
        <a:xfrm>
          <a:off x="1449810" y="1099142"/>
          <a:ext cx="1701897" cy="170189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kern="1200" dirty="0"/>
            <a:t>Support Team</a:t>
          </a:r>
        </a:p>
      </dsp:txBody>
      <dsp:txXfrm>
        <a:off x="1970307" y="1538799"/>
        <a:ext cx="1021138" cy="936043"/>
      </dsp:txXfrm>
    </dsp:sp>
    <dsp:sp modelId="{EFD67B76-4D3F-42D5-8B40-E45E5438EECA}">
      <dsp:nvSpPr>
        <dsp:cNvPr id="0" name=""/>
        <dsp:cNvSpPr/>
      </dsp:nvSpPr>
      <dsp:spPr>
        <a:xfrm>
          <a:off x="221607" y="1099142"/>
          <a:ext cx="1701897" cy="170189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kern="1200" dirty="0"/>
            <a:t>Operations &amp; Maintenance</a:t>
          </a:r>
        </a:p>
      </dsp:txBody>
      <dsp:txXfrm>
        <a:off x="381869" y="1538799"/>
        <a:ext cx="1021138" cy="93604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051934-08A4-F441-B6E4-9EC76A6B4EDA}" type="datetime1">
              <a:rPr lang="es-ES" smtClean="0"/>
              <a:t>16/09/2022</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66494F-D5B9-7A4C-9B90-77F39785331A}" type="slidenum">
              <a:rPr lang="es-ES" smtClean="0"/>
              <a:t>‹#›</a:t>
            </a:fld>
            <a:endParaRPr lang="es-ES"/>
          </a:p>
        </p:txBody>
      </p:sp>
    </p:spTree>
    <p:extLst>
      <p:ext uri="{BB962C8B-B14F-4D97-AF65-F5344CB8AC3E}">
        <p14:creationId xmlns:p14="http://schemas.microsoft.com/office/powerpoint/2010/main" val="38984958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4C0DBB-572E-F14D-82AE-FBBFF839B7A4}" type="datetime1">
              <a:rPr lang="es-ES" smtClean="0"/>
              <a:t>16/09/2022</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5A8B25-20A5-5948-9911-2E0EE69E5739}" type="slidenum">
              <a:rPr lang="es-ES" smtClean="0"/>
              <a:t>‹#›</a:t>
            </a:fld>
            <a:endParaRPr lang="es-ES"/>
          </a:p>
        </p:txBody>
      </p:sp>
    </p:spTree>
    <p:extLst>
      <p:ext uri="{BB962C8B-B14F-4D97-AF65-F5344CB8AC3E}">
        <p14:creationId xmlns:p14="http://schemas.microsoft.com/office/powerpoint/2010/main" val="19793373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s-E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26007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3781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Operations Team</a:t>
            </a:r>
          </a:p>
          <a:p>
            <a:pPr lvl="1"/>
            <a:r>
              <a:rPr lang="en-US" dirty="0"/>
              <a:t>AMI Head-End Operations &amp; Management </a:t>
            </a:r>
          </a:p>
          <a:p>
            <a:pPr lvl="1"/>
            <a:r>
              <a:rPr lang="en-US" dirty="0"/>
              <a:t>Meter &amp; Operational Data Management System Operations &amp; Management</a:t>
            </a:r>
          </a:p>
          <a:p>
            <a:pPr lvl="1"/>
            <a:r>
              <a:rPr lang="en-US" dirty="0"/>
              <a:t>24/7/365 Tier 1 Support</a:t>
            </a:r>
          </a:p>
          <a:p>
            <a:pPr lvl="1"/>
            <a:r>
              <a:rPr lang="en-US" dirty="0"/>
              <a:t>Initial &amp; On-Going Training</a:t>
            </a:r>
          </a:p>
          <a:p>
            <a:pPr lvl="1"/>
            <a:r>
              <a:rPr lang="en-US" dirty="0"/>
              <a:t>Solution Management, Administration, &amp; Continuous Improvement</a:t>
            </a:r>
          </a:p>
          <a:p>
            <a:pPr lvl="0"/>
            <a:r>
              <a:rPr lang="en-US" dirty="0"/>
              <a:t>IT Team</a:t>
            </a:r>
          </a:p>
          <a:p>
            <a:pPr lvl="1"/>
            <a:r>
              <a:rPr lang="en-US" dirty="0"/>
              <a:t>Primary &amp; Back-Up Hosting Environment Operations, Maintenance &amp; Management</a:t>
            </a:r>
          </a:p>
          <a:p>
            <a:pPr lvl="1"/>
            <a:r>
              <a:rPr lang="en-US" dirty="0"/>
              <a:t>VPN Tunnel Connectivity Setup, Monitoring, &amp; Maintenance</a:t>
            </a:r>
          </a:p>
          <a:p>
            <a:pPr lvl="1"/>
            <a:r>
              <a:rPr lang="en-US" dirty="0"/>
              <a:t>Firewall Setup, Configuration, &amp; Maintenance</a:t>
            </a:r>
          </a:p>
          <a:p>
            <a:pPr lvl="1"/>
            <a:r>
              <a:rPr lang="en-US" dirty="0"/>
              <a:t>Disaster Recovery Planning, Testing, &amp; Operations</a:t>
            </a:r>
          </a:p>
          <a:p>
            <a:pPr lvl="0"/>
            <a:r>
              <a:rPr lang="en-US" dirty="0"/>
              <a:t>Cyber Security Team</a:t>
            </a:r>
          </a:p>
          <a:p>
            <a:pPr lvl="1"/>
            <a:r>
              <a:rPr lang="en-US" dirty="0"/>
              <a:t>24/7/365 Threat &amp; Security Monitoring</a:t>
            </a:r>
          </a:p>
          <a:p>
            <a:pPr lvl="1"/>
            <a:r>
              <a:rPr lang="en-US" dirty="0"/>
              <a:t>Risk Assessment &amp; Mitigation</a:t>
            </a:r>
          </a:p>
          <a:p>
            <a:pPr lvl="1"/>
            <a:r>
              <a:rPr lang="en-US" dirty="0"/>
              <a:t>Threat Identification, Prevention &amp; Protection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674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Operations Team</a:t>
            </a:r>
          </a:p>
          <a:p>
            <a:pPr lvl="1"/>
            <a:r>
              <a:rPr lang="en-US" dirty="0"/>
              <a:t>AMI Head-End Operations &amp; Management </a:t>
            </a:r>
          </a:p>
          <a:p>
            <a:pPr lvl="1"/>
            <a:r>
              <a:rPr lang="en-US" dirty="0"/>
              <a:t>Meter &amp; Operational Data Management System Operations &amp; Management</a:t>
            </a:r>
          </a:p>
          <a:p>
            <a:pPr lvl="1"/>
            <a:r>
              <a:rPr lang="en-US" dirty="0"/>
              <a:t>24/7/365 Tier 1 Support</a:t>
            </a:r>
          </a:p>
          <a:p>
            <a:pPr lvl="1"/>
            <a:r>
              <a:rPr lang="en-US" dirty="0"/>
              <a:t>Initial &amp; On-Going Training</a:t>
            </a:r>
          </a:p>
          <a:p>
            <a:pPr lvl="1"/>
            <a:r>
              <a:rPr lang="en-US" dirty="0"/>
              <a:t>Solution Management, Administration, &amp; Continuous Improvement</a:t>
            </a:r>
          </a:p>
          <a:p>
            <a:pPr lvl="0"/>
            <a:r>
              <a:rPr lang="en-US" dirty="0"/>
              <a:t>IT Team</a:t>
            </a:r>
          </a:p>
          <a:p>
            <a:pPr lvl="1"/>
            <a:r>
              <a:rPr lang="en-US" dirty="0"/>
              <a:t>Primary &amp; Back-Up Hosting Environment Operations, Maintenance &amp; Management</a:t>
            </a:r>
          </a:p>
          <a:p>
            <a:pPr lvl="1"/>
            <a:r>
              <a:rPr lang="en-US" dirty="0"/>
              <a:t>VPN Tunnel Connectivity Setup, Monitoring, &amp; Maintenance</a:t>
            </a:r>
          </a:p>
          <a:p>
            <a:pPr lvl="1"/>
            <a:r>
              <a:rPr lang="en-US" dirty="0"/>
              <a:t>Firewall Setup, Configuration, &amp; Maintenance</a:t>
            </a:r>
          </a:p>
          <a:p>
            <a:pPr lvl="1"/>
            <a:r>
              <a:rPr lang="en-US" dirty="0"/>
              <a:t>Disaster Recovery Planning, Testing, &amp; Operations</a:t>
            </a:r>
          </a:p>
          <a:p>
            <a:pPr lvl="0"/>
            <a:r>
              <a:rPr lang="en-US" dirty="0"/>
              <a:t>Cyber Security Team</a:t>
            </a:r>
          </a:p>
          <a:p>
            <a:pPr lvl="1"/>
            <a:r>
              <a:rPr lang="en-US" dirty="0"/>
              <a:t>24/7/365 Threat &amp; Security Monitoring</a:t>
            </a:r>
          </a:p>
          <a:p>
            <a:pPr lvl="1"/>
            <a:r>
              <a:rPr lang="en-US" dirty="0"/>
              <a:t>Risk Assessment &amp; Mitigation</a:t>
            </a:r>
          </a:p>
          <a:p>
            <a:pPr lvl="1"/>
            <a:r>
              <a:rPr lang="en-US" dirty="0"/>
              <a:t>Threat Identification, Prevention &amp; Protection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644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7264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6773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27202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Management:</a:t>
            </a:r>
            <a:r>
              <a:rPr lang="en-US" baseline="0" dirty="0"/>
              <a:t> 102,794</a:t>
            </a:r>
          </a:p>
          <a:p>
            <a:pPr marL="177845" indent="-177845">
              <a:buFontTx/>
              <a:buChar char="-"/>
            </a:pPr>
            <a:r>
              <a:rPr lang="en-US" baseline="0" dirty="0"/>
              <a:t>9 Municipalities</a:t>
            </a:r>
          </a:p>
          <a:p>
            <a:endParaRPr lang="en-US" baseline="0" dirty="0"/>
          </a:p>
          <a:p>
            <a:r>
              <a:rPr lang="en-US" baseline="0" dirty="0"/>
              <a:t>In contract/development: 28,945-48,945</a:t>
            </a:r>
          </a:p>
          <a:p>
            <a:pPr marL="177845" indent="-177845">
              <a:buFontTx/>
              <a:buChar char="-"/>
            </a:pPr>
            <a:r>
              <a:rPr lang="en-US" baseline="0" dirty="0"/>
              <a:t>3 municipalities</a:t>
            </a:r>
          </a:p>
          <a:p>
            <a:pPr marL="177845" indent="-177845">
              <a:buFontTx/>
              <a:buChar char="-"/>
            </a:pPr>
            <a:r>
              <a:rPr lang="en-US" baseline="0" dirty="0"/>
              <a:t>1 </a:t>
            </a:r>
            <a:r>
              <a:rPr lang="en-US" baseline="0" dirty="0" err="1"/>
              <a:t>JAA</a:t>
            </a:r>
            <a:endParaRPr lang="en-US" baseline="0" dirty="0"/>
          </a:p>
          <a:p>
            <a:endParaRPr lang="en-US" baseline="0" dirty="0"/>
          </a:p>
          <a:p>
            <a:r>
              <a:rPr lang="en-US" baseline="0" dirty="0"/>
              <a:t>Total under management and in pipeline: 131,739 - 151,739</a:t>
            </a:r>
          </a:p>
          <a:p>
            <a:pPr marL="177845" indent="-177845">
              <a:buFontTx/>
              <a:buChar char="-"/>
            </a:pPr>
            <a:r>
              <a:rPr lang="en-US" baseline="0" dirty="0"/>
              <a:t>12 municipalities</a:t>
            </a:r>
          </a:p>
          <a:p>
            <a:pPr marL="177845" indent="-177845">
              <a:buFontTx/>
              <a:buChar char="-"/>
            </a:pPr>
            <a:r>
              <a:rPr lang="en-US" baseline="0" dirty="0"/>
              <a:t>1 </a:t>
            </a:r>
            <a:r>
              <a:rPr lang="en-US" baseline="0" dirty="0" err="1"/>
              <a:t>JAA</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85A8B25-20A5-5948-9911-2E0EE69E5739}" type="slidenum">
              <a:rPr kumimoji="0" lang="es-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8063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57787552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Blank Layout">
    <p:bg>
      <p:bgPr>
        <a:solidFill>
          <a:srgbClr val="307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135886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2_Blank Layout">
    <p:bg>
      <p:bgPr>
        <a:solidFill>
          <a:srgbClr val="E4004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383362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3_Blank Layout">
    <p:bg>
      <p:bgPr>
        <a:solidFill>
          <a:srgbClr val="05126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09754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p:cNvSpPr>
            <a:spLocks noGrp="1"/>
          </p:cNvSpPr>
          <p:nvPr>
            <p:ph type="dt" sz="half" idx="10"/>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3"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4"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116067504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12" name="Date Placeholder 3"/>
          <p:cNvSpPr>
            <a:spLocks noGrp="1"/>
          </p:cNvSpPr>
          <p:nvPr>
            <p:ph type="dt" sz="half" idx="2"/>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4"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5" name="Content Placeholder 2"/>
          <p:cNvSpPr>
            <a:spLocks noGrp="1"/>
          </p:cNvSpPr>
          <p:nvPr>
            <p:ph idx="1"/>
          </p:nvPr>
        </p:nvSpPr>
        <p:spPr>
          <a:xfrm>
            <a:off x="457200" y="1200151"/>
            <a:ext cx="8229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97809593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ontent with sub heading">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204442" y="1305233"/>
            <a:ext cx="8692548" cy="3464660"/>
          </a:xfrm>
          <a:prstGeom prst="rect">
            <a:avLst/>
          </a:prstGeom>
        </p:spPr>
        <p:txBody>
          <a:bodyPr>
            <a:normAutofit/>
          </a:bodyPr>
          <a:lstStyle>
            <a:lvl1pPr>
              <a:lnSpc>
                <a:spcPct val="100000"/>
              </a:lnSpc>
              <a:defRPr sz="1800" baseline="0"/>
            </a:lvl1pPr>
            <a:lvl2pPr>
              <a:lnSpc>
                <a:spcPct val="100000"/>
              </a:lnSpc>
              <a:defRPr sz="1650"/>
            </a:lvl2pPr>
            <a:lvl3pPr>
              <a:lnSpc>
                <a:spcPct val="100000"/>
              </a:lnSpc>
              <a:defRPr/>
            </a:lvl3pPr>
            <a:lvl4pPr>
              <a:lnSpc>
                <a:spcPct val="100000"/>
              </a:lnSpc>
              <a:defRPr/>
            </a:lvl4pPr>
            <a:lvl5pPr>
              <a:lnSpc>
                <a:spcPct val="100000"/>
              </a:lnSpc>
              <a:defRPr/>
            </a:lvl5pPr>
          </a:lstStyle>
          <a:p>
            <a:pPr lvl="0"/>
            <a:r>
              <a:rPr lang="en-US" dirty="0"/>
              <a:t>Click to edit text or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5" hasCustomPrompt="1"/>
          </p:nvPr>
        </p:nvSpPr>
        <p:spPr>
          <a:xfrm>
            <a:off x="202177" y="920353"/>
            <a:ext cx="8692754" cy="384572"/>
          </a:xfrm>
          <a:prstGeom prst="rect">
            <a:avLst/>
          </a:prstGeom>
        </p:spPr>
        <p:txBody>
          <a:bodyPr/>
          <a:lstStyle>
            <a:lvl1pPr marL="0" indent="0">
              <a:buNone/>
              <a:defRPr lang="en-US" sz="1800" b="1" kern="1200" dirty="0" smtClean="0">
                <a:solidFill>
                  <a:srgbClr val="005596"/>
                </a:solidFill>
                <a:latin typeface="Arial" panose="020B0604020202090204" pitchFamily="34" charset="0"/>
                <a:ea typeface="+mj-ea"/>
                <a:cs typeface="Arial" panose="020B0604020202090204" pitchFamily="34" charset="0"/>
              </a:defRPr>
            </a:lvl1pPr>
          </a:lstStyle>
          <a:p>
            <a:pPr lvl="0"/>
            <a:r>
              <a:rPr lang="en-US" dirty="0"/>
              <a:t>Sub-Heading</a:t>
            </a:r>
          </a:p>
        </p:txBody>
      </p:sp>
      <p:sp>
        <p:nvSpPr>
          <p:cNvPr id="2" name="Title Placeholder 1"/>
          <p:cNvSpPr>
            <a:spLocks noGrp="1"/>
          </p:cNvSpPr>
          <p:nvPr>
            <p:ph type="title" hasCustomPrompt="1"/>
          </p:nvPr>
        </p:nvSpPr>
        <p:spPr>
          <a:xfrm>
            <a:off x="204443" y="408627"/>
            <a:ext cx="8692623" cy="512236"/>
          </a:xfrm>
          <a:prstGeom prst="rect">
            <a:avLst/>
          </a:prstGeom>
        </p:spPr>
        <p:txBody>
          <a:bodyPr vert="horz" lIns="91440" tIns="45720" rIns="91440" bIns="45720" rtlCol="0" anchor="ctr">
            <a:normAutofit/>
          </a:bodyPr>
          <a:lstStyle>
            <a:lvl1pPr>
              <a:defRPr b="1"/>
            </a:lvl1pPr>
          </a:lstStyle>
          <a:p>
            <a:r>
              <a:rPr lang="en-US" dirty="0"/>
              <a:t>Click to edit Heading</a:t>
            </a:r>
          </a:p>
        </p:txBody>
      </p:sp>
      <p:sp>
        <p:nvSpPr>
          <p:cNvPr id="4" name="Date Placeholder 3"/>
          <p:cNvSpPr>
            <a:spLocks noGrp="1"/>
          </p:cNvSpPr>
          <p:nvPr>
            <p:ph type="dt" sz="half" idx="10"/>
          </p:nvPr>
        </p:nvSpPr>
        <p:spPr/>
        <p:txBody>
          <a:bodyPr/>
          <a:lstStyle/>
          <a:p>
            <a:pPr defTabSz="685800">
              <a:defRPr/>
            </a:pPr>
            <a:fld id="{19D541F9-7E80-4100-90C6-74C9A5714BD7}" type="datetime1">
              <a:rPr lang="en-US" sz="750" smtClean="0">
                <a:solidFill>
                  <a:srgbClr val="1F497D"/>
                </a:solidFill>
                <a:latin typeface="Arial" panose="020B0604020202020204" pitchFamily="34" charset="0"/>
                <a:cs typeface="Arial" panose="020B0604020202020204" pitchFamily="34" charset="0"/>
              </a:rPr>
              <a:pPr defTabSz="685800">
                <a:defRPr/>
              </a:pPr>
              <a:t>9/16/2022</a:t>
            </a:fld>
            <a:endParaRPr lang="en-US" sz="750" dirty="0">
              <a:solidFill>
                <a:srgbClr val="1F497D"/>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pPr algn="r" defTabSz="685800">
              <a:defRPr/>
            </a:pPr>
            <a:fld id="{0930306D-FED9-46B5-BCD0-59D226CA0D1B}" type="slidenum">
              <a:rPr lang="en-US" sz="750" smtClean="0">
                <a:solidFill>
                  <a:srgbClr val="1F497D"/>
                </a:solidFill>
                <a:latin typeface="Arial" panose="020B0604020202020204" pitchFamily="34" charset="0"/>
                <a:cs typeface="Arial" panose="020B0604020202020204" pitchFamily="34" charset="0"/>
              </a:rPr>
              <a:pPr algn="r" defTabSz="685800">
                <a:defRPr/>
              </a:pPr>
              <a:t>‹#›</a:t>
            </a:fld>
            <a:endParaRPr lang="en-US" sz="750" dirty="0">
              <a:solidFill>
                <a:srgbClr val="1F497D"/>
              </a:solidFill>
              <a:latin typeface="Arial" panose="020B0604020202020204" pitchFamily="34" charset="0"/>
              <a:cs typeface="Arial" panose="020B0604020202020204" pitchFamily="34" charset="0"/>
            </a:endParaRPr>
          </a:p>
        </p:txBody>
      </p:sp>
      <p:sp>
        <p:nvSpPr>
          <p:cNvPr id="9" name="Footer Placeholder 4"/>
          <p:cNvSpPr>
            <a:spLocks noGrp="1"/>
          </p:cNvSpPr>
          <p:nvPr>
            <p:ph type="ftr" sz="quarter" idx="3"/>
          </p:nvPr>
        </p:nvSpPr>
        <p:spPr>
          <a:xfrm>
            <a:off x="1398182" y="4855231"/>
            <a:ext cx="3086100" cy="171992"/>
          </a:xfrm>
          <a:prstGeom prst="rect">
            <a:avLst/>
          </a:prstGeom>
        </p:spPr>
        <p:txBody>
          <a:bodyPr vert="horz" lIns="91440" tIns="45720" rIns="91440" bIns="45720" rtlCol="0" anchor="ctr"/>
          <a:lstStyle>
            <a:lvl1pPr marL="0" algn="l" defTabSz="685800" rtl="0" eaLnBrk="1" latinLnBrk="0" hangingPunct="1">
              <a:defRPr kumimoji="0" lang="en-US" sz="750" b="0" i="0" u="none" strike="noStrike" kern="1200" cap="none" spc="0" normalizeH="0" baseline="0" dirty="0" smtClean="0">
                <a:ln>
                  <a:noFill/>
                </a:ln>
                <a:solidFill>
                  <a:srgbClr val="1F497D"/>
                </a:solidFill>
                <a:effectLst/>
                <a:uLnTx/>
                <a:uFillTx/>
                <a:latin typeface="Arial" panose="020B0604020202020204" pitchFamily="34" charset="0"/>
                <a:ea typeface="+mn-ea"/>
                <a:cs typeface="Arial" panose="020B0604020202020204" pitchFamily="34" charset="0"/>
              </a:defRPr>
            </a:lvl1pPr>
          </a:lstStyle>
          <a:p>
            <a:r>
              <a:rPr lang="en-US" dirty="0"/>
              <a:t>AMERICAN MUNICIPAL POWER, INC.</a:t>
            </a:r>
          </a:p>
        </p:txBody>
      </p:sp>
    </p:spTree>
    <p:extLst>
      <p:ext uri="{BB962C8B-B14F-4D97-AF65-F5344CB8AC3E}">
        <p14:creationId xmlns:p14="http://schemas.microsoft.com/office/powerpoint/2010/main" val="67997282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438400"/>
            <a:ext cx="5706533" cy="1151467"/>
          </a:xfrm>
          <a:prstGeom prst="rect">
            <a:avLst/>
          </a:prstGeom>
        </p:spPr>
        <p:txBody>
          <a:bodyPr/>
          <a:lstStyle>
            <a:lvl1pPr algn="l">
              <a:defRPr sz="2300" b="1">
                <a:solidFill>
                  <a:srgbClr val="FFFFFF"/>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3556001"/>
            <a:ext cx="4995333" cy="822325"/>
          </a:xfrm>
          <a:prstGeom prst="rect">
            <a:avLst/>
          </a:prstGeom>
        </p:spPr>
        <p:txBody>
          <a:bodyPr/>
          <a:lstStyle>
            <a:lvl1pPr>
              <a:defRPr sz="2300">
                <a:solidFill>
                  <a:srgbClr val="307FFF"/>
                </a:solidFill>
                <a:latin typeface="Poppins Medium"/>
                <a:cs typeface="Poppins Medium"/>
              </a:defRPr>
            </a:lvl1pPr>
          </a:lstStyle>
          <a:p>
            <a:pPr lvl="0"/>
            <a:r>
              <a:rPr lang="en-US" dirty="0"/>
              <a:t>Click here to edit this section of sub text</a:t>
            </a:r>
          </a:p>
        </p:txBody>
      </p:sp>
      <p:sp>
        <p:nvSpPr>
          <p:cNvPr id="8" name="Marcador de contenido 2"/>
          <p:cNvSpPr>
            <a:spLocks noGrp="1"/>
          </p:cNvSpPr>
          <p:nvPr>
            <p:ph idx="10" hasCustomPrompt="1"/>
          </p:nvPr>
        </p:nvSpPr>
        <p:spPr>
          <a:xfrm>
            <a:off x="457201" y="4555070"/>
            <a:ext cx="2997200" cy="406397"/>
          </a:xfrm>
          <a:prstGeom prst="rect">
            <a:avLst/>
          </a:prstGeom>
        </p:spPr>
        <p:txBody>
          <a:bodyPr/>
          <a:lstStyle>
            <a:lvl1pPr>
              <a:defRPr sz="1600">
                <a:solidFill>
                  <a:schemeClr val="bg1"/>
                </a:solidFill>
                <a:latin typeface="Poppins Medium"/>
                <a:cs typeface="Poppins Medium"/>
              </a:defRPr>
            </a:lvl1pPr>
          </a:lstStyle>
          <a:p>
            <a:pPr lvl="0"/>
            <a:r>
              <a:rPr lang="en-US" dirty="0"/>
              <a:t>Click here to modify this smaller section of text</a:t>
            </a:r>
          </a:p>
        </p:txBody>
      </p:sp>
    </p:spTree>
    <p:extLst>
      <p:ext uri="{BB962C8B-B14F-4D97-AF65-F5344CB8AC3E}">
        <p14:creationId xmlns:p14="http://schemas.microsoft.com/office/powerpoint/2010/main" val="123275073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6" name="Título 1"/>
          <p:cNvSpPr>
            <a:spLocks noGrp="1"/>
          </p:cNvSpPr>
          <p:nvPr>
            <p:ph type="title" hasCustomPrompt="1"/>
          </p:nvPr>
        </p:nvSpPr>
        <p:spPr>
          <a:xfrm>
            <a:off x="457200" y="2641596"/>
            <a:ext cx="5706533" cy="1151467"/>
          </a:xfrm>
          <a:prstGeom prst="rect">
            <a:avLst/>
          </a:prstGeom>
        </p:spPr>
        <p:txBody>
          <a:bodyPr/>
          <a:lstStyle>
            <a:lvl1pPr algn="l">
              <a:defRPr sz="4400" b="1" baseline="0">
                <a:solidFill>
                  <a:srgbClr val="FFFFFF"/>
                </a:solidFill>
                <a:latin typeface="Poppins Regular"/>
                <a:cs typeface="Poppins Regular"/>
              </a:defRPr>
            </a:lvl1pPr>
          </a:lstStyle>
          <a:p>
            <a:r>
              <a:rPr lang="es-ES" dirty="0" err="1"/>
              <a:t>Thank</a:t>
            </a:r>
            <a:r>
              <a:rPr lang="es-ES" dirty="0"/>
              <a:t> </a:t>
            </a:r>
            <a:r>
              <a:rPr lang="es-ES" dirty="0" err="1"/>
              <a:t>you</a:t>
            </a:r>
            <a:endParaRPr lang="es-ES" dirty="0"/>
          </a:p>
        </p:txBody>
      </p:sp>
      <p:sp>
        <p:nvSpPr>
          <p:cNvPr id="7" name="Marcador de contenido 2"/>
          <p:cNvSpPr>
            <a:spLocks noGrp="1"/>
          </p:cNvSpPr>
          <p:nvPr>
            <p:ph idx="10" hasCustomPrompt="1"/>
          </p:nvPr>
        </p:nvSpPr>
        <p:spPr>
          <a:xfrm>
            <a:off x="457201" y="4555070"/>
            <a:ext cx="2997200" cy="406397"/>
          </a:xfrm>
          <a:prstGeom prst="rect">
            <a:avLst/>
          </a:prstGeom>
        </p:spPr>
        <p:txBody>
          <a:bodyPr/>
          <a:lstStyle>
            <a:lvl1pPr>
              <a:defRPr sz="1600">
                <a:solidFill>
                  <a:schemeClr val="bg1"/>
                </a:solidFill>
                <a:latin typeface="Poppins Medium"/>
                <a:cs typeface="Poppins Medium"/>
              </a:defRPr>
            </a:lvl1pPr>
          </a:lstStyle>
          <a:p>
            <a:pPr lvl="0"/>
            <a:r>
              <a:rPr lang="en-US" dirty="0"/>
              <a:t>Click here to modify this smaller section of text</a:t>
            </a:r>
          </a:p>
        </p:txBody>
      </p:sp>
    </p:spTree>
    <p:extLst>
      <p:ext uri="{BB962C8B-B14F-4D97-AF65-F5344CB8AC3E}">
        <p14:creationId xmlns:p14="http://schemas.microsoft.com/office/powerpoint/2010/main" val="182139361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209851677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5" name="Marcador de contenido 2"/>
          <p:cNvSpPr>
            <a:spLocks noGrp="1"/>
          </p:cNvSpPr>
          <p:nvPr>
            <p:ph idx="1" hasCustomPrompt="1"/>
          </p:nvPr>
        </p:nvSpPr>
        <p:spPr>
          <a:xfrm>
            <a:off x="457200" y="829738"/>
            <a:ext cx="8229600" cy="3589862"/>
          </a:xfrm>
          <a:prstGeom prst="rect">
            <a:avLst/>
          </a:prstGeom>
        </p:spPr>
        <p:txBody>
          <a:bodyPr>
            <a:normAutofit/>
          </a:bodyPr>
          <a:lstStyle>
            <a:lvl1pPr marL="685800" indent="-685800">
              <a:buFont typeface="Arial" panose="020B0604020202020204" pitchFamily="34" charset="0"/>
              <a:buChar char="•"/>
              <a:defRPr sz="5000" b="1" i="1">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Write here to modify text in this section</a:t>
            </a:r>
          </a:p>
        </p:txBody>
      </p:sp>
    </p:spTree>
    <p:extLst>
      <p:ext uri="{BB962C8B-B14F-4D97-AF65-F5344CB8AC3E}">
        <p14:creationId xmlns:p14="http://schemas.microsoft.com/office/powerpoint/2010/main" val="3741196292"/>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5" name="Marcador de contenido 2"/>
          <p:cNvSpPr>
            <a:spLocks noGrp="1"/>
          </p:cNvSpPr>
          <p:nvPr>
            <p:ph idx="1" hasCustomPrompt="1"/>
          </p:nvPr>
        </p:nvSpPr>
        <p:spPr>
          <a:xfrm>
            <a:off x="457200" y="829738"/>
            <a:ext cx="8229600" cy="3589862"/>
          </a:xfrm>
          <a:prstGeom prst="rect">
            <a:avLst/>
          </a:prstGeom>
        </p:spPr>
        <p:txBody>
          <a:bodyPr>
            <a:normAutofit/>
          </a:bodyPr>
          <a:lstStyle>
            <a:lvl1pPr marL="685800" indent="-685800">
              <a:buFont typeface="Arial" panose="020B0604020202020204" pitchFamily="34" charset="0"/>
              <a:buChar char="•"/>
              <a:defRPr sz="5000" b="1" i="1">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Write here to modify text in this section</a:t>
            </a:r>
          </a:p>
        </p:txBody>
      </p:sp>
    </p:spTree>
    <p:extLst>
      <p:ext uri="{BB962C8B-B14F-4D97-AF65-F5344CB8AC3E}">
        <p14:creationId xmlns:p14="http://schemas.microsoft.com/office/powerpoint/2010/main" val="352752623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s">
    <p:spTree>
      <p:nvGrpSpPr>
        <p:cNvPr id="1" name=""/>
        <p:cNvGrpSpPr/>
        <p:nvPr/>
      </p:nvGrpSpPr>
      <p:grpSpPr>
        <a:xfrm>
          <a:off x="0" y="0"/>
          <a:ext cx="0" cy="0"/>
          <a:chOff x="0" y="0"/>
          <a:chExt cx="0" cy="0"/>
        </a:xfrm>
      </p:grpSpPr>
      <p:sp>
        <p:nvSpPr>
          <p:cNvPr id="11"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829737"/>
            <a:ext cx="4038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contenido 2"/>
          <p:cNvSpPr>
            <a:spLocks noGrp="1"/>
          </p:cNvSpPr>
          <p:nvPr>
            <p:ph idx="11" hasCustomPrompt="1"/>
          </p:nvPr>
        </p:nvSpPr>
        <p:spPr>
          <a:xfrm>
            <a:off x="4648200" y="829737"/>
            <a:ext cx="4038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45369889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Comparison ">
    <p:spTree>
      <p:nvGrpSpPr>
        <p:cNvPr id="1" name=""/>
        <p:cNvGrpSpPr/>
        <p:nvPr/>
      </p:nvGrpSpPr>
      <p:grpSpPr>
        <a:xfrm>
          <a:off x="0" y="0"/>
          <a:ext cx="0" cy="0"/>
          <a:chOff x="0" y="0"/>
          <a:chExt cx="0" cy="0"/>
        </a:xfrm>
      </p:grpSpPr>
      <p:sp>
        <p:nvSpPr>
          <p:cNvPr id="3" name="Marcador de texto 2"/>
          <p:cNvSpPr>
            <a:spLocks noGrp="1"/>
          </p:cNvSpPr>
          <p:nvPr>
            <p:ph type="body" idx="1" hasCustomPrompt="1"/>
          </p:nvPr>
        </p:nvSpPr>
        <p:spPr>
          <a:xfrm>
            <a:off x="457200" y="812804"/>
            <a:ext cx="4040188" cy="615950"/>
          </a:xfrm>
          <a:prstGeom prst="rect">
            <a:avLst/>
          </a:prstGeom>
        </p:spPr>
        <p:txBody>
          <a:bodyPr anchor="b">
            <a:norm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
        <p:nvSpPr>
          <p:cNvPr id="10"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1563402"/>
            <a:ext cx="4038600" cy="2856198"/>
          </a:xfrm>
          <a:prstGeom prst="rect">
            <a:avLst/>
          </a:prstGeom>
        </p:spPr>
        <p:txBody>
          <a:bodyPr>
            <a:normAutofit/>
          </a:bodyPr>
          <a:lstStyle>
            <a:lvl1pPr marL="342900" indent="-34290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4" name="Marcador de contenido 2"/>
          <p:cNvSpPr>
            <a:spLocks noGrp="1"/>
          </p:cNvSpPr>
          <p:nvPr>
            <p:ph idx="11" hasCustomPrompt="1"/>
          </p:nvPr>
        </p:nvSpPr>
        <p:spPr>
          <a:xfrm>
            <a:off x="4648200" y="1563402"/>
            <a:ext cx="4038600" cy="2856198"/>
          </a:xfrm>
          <a:prstGeom prst="rect">
            <a:avLst/>
          </a:prstGeom>
        </p:spPr>
        <p:txBody>
          <a:bodyPr>
            <a:normAutofit/>
          </a:bodyPr>
          <a:lstStyle>
            <a:lvl1pPr marL="285750" indent="-28575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texto 2"/>
          <p:cNvSpPr>
            <a:spLocks noGrp="1"/>
          </p:cNvSpPr>
          <p:nvPr>
            <p:ph type="body" idx="12" hasCustomPrompt="1"/>
          </p:nvPr>
        </p:nvSpPr>
        <p:spPr>
          <a:xfrm>
            <a:off x="4646612" y="812804"/>
            <a:ext cx="4040188" cy="615950"/>
          </a:xfrm>
          <a:prstGeom prst="rect">
            <a:avLst/>
          </a:prstGeom>
        </p:spPr>
        <p:txBody>
          <a:bodyPr anchor="b">
            <a:norm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Tree>
    <p:extLst>
      <p:ext uri="{BB962C8B-B14F-4D97-AF65-F5344CB8AC3E}">
        <p14:creationId xmlns:p14="http://schemas.microsoft.com/office/powerpoint/2010/main" val="359577436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Tree>
    <p:extLst>
      <p:ext uri="{BB962C8B-B14F-4D97-AF65-F5344CB8AC3E}">
        <p14:creationId xmlns:p14="http://schemas.microsoft.com/office/powerpoint/2010/main" val="371671000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423051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307FFF"/>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391068443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_Title and Content">
    <p:bg>
      <p:bgPr>
        <a:solidFill>
          <a:srgbClr val="E40046"/>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428653246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3_Title and Content">
    <p:bg>
      <p:bgPr>
        <a:solidFill>
          <a:srgbClr val="051260"/>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287038212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1_Blank Layout">
    <p:bg>
      <p:bgPr>
        <a:solidFill>
          <a:srgbClr val="307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09300918"/>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2_Blank Layout">
    <p:bg>
      <p:bgPr>
        <a:solidFill>
          <a:srgbClr val="E4004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942842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3_Blank Layout">
    <p:bg>
      <p:bgPr>
        <a:solidFill>
          <a:srgbClr val="05126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62018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Contents">
    <p:spTree>
      <p:nvGrpSpPr>
        <p:cNvPr id="1" name=""/>
        <p:cNvGrpSpPr/>
        <p:nvPr/>
      </p:nvGrpSpPr>
      <p:grpSpPr>
        <a:xfrm>
          <a:off x="0" y="0"/>
          <a:ext cx="0" cy="0"/>
          <a:chOff x="0" y="0"/>
          <a:chExt cx="0" cy="0"/>
        </a:xfrm>
      </p:grpSpPr>
      <p:sp>
        <p:nvSpPr>
          <p:cNvPr id="11"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829737"/>
            <a:ext cx="4038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contenido 2"/>
          <p:cNvSpPr>
            <a:spLocks noGrp="1"/>
          </p:cNvSpPr>
          <p:nvPr>
            <p:ph idx="11" hasCustomPrompt="1"/>
          </p:nvPr>
        </p:nvSpPr>
        <p:spPr>
          <a:xfrm>
            <a:off x="4648200" y="829737"/>
            <a:ext cx="4038600" cy="3572929"/>
          </a:xfrm>
          <a:prstGeom prst="rect">
            <a:avLst/>
          </a:prstGeom>
        </p:spPr>
        <p:txBody>
          <a:bodyPr>
            <a:normAutofit/>
          </a:bodyPr>
          <a:lstStyle>
            <a:lvl1pPr marL="342900" indent="-342900">
              <a:buFont typeface="Arial" panose="020B0604020202020204" pitchFamily="34" charset="0"/>
              <a:buChar char="•"/>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40794033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361950" y="137061"/>
            <a:ext cx="8229600" cy="769441"/>
          </a:xfrm>
          <a:prstGeom prst="rect">
            <a:avLst/>
          </a:prstGeom>
        </p:spPr>
        <p:txBody>
          <a:bodyPr vert="horz" lIns="91440" tIns="45720" rIns="91440" bIns="45720" rtlCol="0" anchor="ctr">
            <a:spAutoFit/>
          </a:bodyPr>
          <a:lstStyle/>
          <a:p>
            <a:r>
              <a:rPr lang="en-US"/>
              <a:t>Click to edit Master title style</a:t>
            </a:r>
          </a:p>
        </p:txBody>
      </p:sp>
      <p:sp>
        <p:nvSpPr>
          <p:cNvPr id="6" name="Text Placeholder 3"/>
          <p:cNvSpPr>
            <a:spLocks noGrp="1"/>
          </p:cNvSpPr>
          <p:nvPr>
            <p:ph type="body" sz="quarter" idx="16" hasCustomPrompt="1"/>
          </p:nvPr>
        </p:nvSpPr>
        <p:spPr>
          <a:xfrm>
            <a:off x="361950" y="1161676"/>
            <a:ext cx="8229600" cy="2620124"/>
          </a:xfrm>
          <a:prstGeom prst="rect">
            <a:avLst/>
          </a:prstGeom>
        </p:spPr>
        <p:txBody>
          <a:bodyPr vert="horz"/>
          <a:lstStyle>
            <a:lvl1pPr marL="0" marR="0" indent="0" algn="l" defTabSz="342592" rtl="0" eaLnBrk="1" fontAlgn="auto" latinLnBrk="0" hangingPunct="1">
              <a:lnSpc>
                <a:spcPct val="100000"/>
              </a:lnSpc>
              <a:spcBef>
                <a:spcPct val="20000"/>
              </a:spcBef>
              <a:spcAft>
                <a:spcPts val="0"/>
              </a:spcAft>
              <a:buClr>
                <a:srgbClr val="D02124"/>
              </a:buClr>
              <a:buSzTx/>
              <a:buFont typeface="Lucida Grande"/>
              <a:buNone/>
              <a:tabLst/>
              <a:defRPr sz="1049">
                <a:solidFill>
                  <a:schemeClr val="bg1"/>
                </a:solidFill>
              </a:defRPr>
            </a:lvl1pPr>
            <a:lvl2pPr marL="128472" indent="0">
              <a:buNone/>
              <a:defRPr sz="1049">
                <a:solidFill>
                  <a:schemeClr val="bg1"/>
                </a:solidFill>
              </a:defRPr>
            </a:lvl2pPr>
            <a:lvl3pPr marL="214120" indent="0">
              <a:buNone/>
              <a:defRPr sz="1049">
                <a:solidFill>
                  <a:schemeClr val="bg1"/>
                </a:solidFill>
              </a:defRPr>
            </a:lvl3pPr>
            <a:lvl4pPr marL="342592" indent="0">
              <a:buNone/>
              <a:defRPr sz="1049">
                <a:solidFill>
                  <a:schemeClr val="bg1"/>
                </a:solidFill>
              </a:defRPr>
            </a:lvl4pPr>
            <a:lvl5pPr marL="471063" indent="0">
              <a:buNone/>
              <a:defRPr sz="1049">
                <a:solidFill>
                  <a:schemeClr val="bg1"/>
                </a:solidFill>
              </a:defRPr>
            </a:lvl5pPr>
          </a:lstStyle>
          <a:p>
            <a:pPr marL="0" marR="0" lvl="0" indent="0" algn="l" defTabSz="342592" rtl="0" eaLnBrk="1" fontAlgn="auto" latinLnBrk="0" hangingPunct="1">
              <a:lnSpc>
                <a:spcPct val="100000"/>
              </a:lnSpc>
              <a:spcBef>
                <a:spcPct val="20000"/>
              </a:spcBef>
              <a:spcAft>
                <a:spcPts val="0"/>
              </a:spcAft>
              <a:buClr>
                <a:srgbClr val="D02124"/>
              </a:buClr>
              <a:buSzTx/>
              <a:buFont typeface="Lucida Grande"/>
              <a:buNone/>
              <a:tabLst/>
              <a:defRPr/>
            </a:pPr>
            <a:r>
              <a:rPr lang="en-US"/>
              <a:t>Click to edit Master text styles. Click to edit Master text styles. Click to edit Master text styles.</a:t>
            </a:r>
          </a:p>
          <a:p>
            <a:pPr marL="0" marR="0" lvl="0" indent="0" algn="l" defTabSz="342592" rtl="0" eaLnBrk="1" fontAlgn="auto" latinLnBrk="0" hangingPunct="1">
              <a:lnSpc>
                <a:spcPct val="100000"/>
              </a:lnSpc>
              <a:spcBef>
                <a:spcPct val="20000"/>
              </a:spcBef>
              <a:spcAft>
                <a:spcPts val="0"/>
              </a:spcAft>
              <a:buClr>
                <a:srgbClr val="D02124"/>
              </a:buClr>
              <a:buSzTx/>
              <a:buFont typeface="Lucida Grande"/>
              <a:buNone/>
              <a:tabLst/>
              <a:defRPr/>
            </a:pPr>
            <a:r>
              <a:rPr lang="en-US"/>
              <a:t>Click to edit Master text styles. Click to edit Master text styles. Click to edit Master text styles.</a:t>
            </a:r>
          </a:p>
          <a:p>
            <a:pPr marL="0" marR="0" lvl="0" indent="0" algn="l" defTabSz="342592" rtl="0" eaLnBrk="1" fontAlgn="auto" latinLnBrk="0" hangingPunct="1">
              <a:lnSpc>
                <a:spcPct val="100000"/>
              </a:lnSpc>
              <a:spcBef>
                <a:spcPct val="20000"/>
              </a:spcBef>
              <a:spcAft>
                <a:spcPts val="0"/>
              </a:spcAft>
              <a:buClr>
                <a:srgbClr val="D02124"/>
              </a:buClr>
              <a:buSzTx/>
              <a:buFont typeface="Lucida Grande"/>
              <a:buNone/>
              <a:tabLst/>
              <a:defRPr/>
            </a:pPr>
            <a:endParaRPr lang="en-US"/>
          </a:p>
          <a:p>
            <a:pPr lvl="0"/>
            <a:endParaRPr lang="en-US"/>
          </a:p>
        </p:txBody>
      </p:sp>
      <p:sp>
        <p:nvSpPr>
          <p:cNvPr id="5" name="Footer Placeholder 5"/>
          <p:cNvSpPr>
            <a:spLocks noGrp="1"/>
          </p:cNvSpPr>
          <p:nvPr>
            <p:ph type="ftr" sz="quarter" idx="3"/>
          </p:nvPr>
        </p:nvSpPr>
        <p:spPr>
          <a:xfrm>
            <a:off x="5778500" y="4835005"/>
            <a:ext cx="3086100" cy="272797"/>
          </a:xfrm>
          <a:prstGeom prst="rect">
            <a:avLst/>
          </a:prstGeom>
        </p:spPr>
        <p:txBody>
          <a:bodyPr vert="horz" lIns="91440" tIns="45720" rIns="91440" bIns="45720" rtlCol="0" anchor="ctr"/>
          <a:lstStyle>
            <a:lvl1pPr algn="r">
              <a:defRPr sz="599">
                <a:solidFill>
                  <a:schemeClr val="tx2"/>
                </a:solidFill>
              </a:defRPr>
            </a:lvl1pPr>
          </a:lstStyle>
          <a:p>
            <a:r>
              <a:rPr lang="en-US"/>
              <a:t>Colorado Springs Utilities RFP-TS-141948 AMI Project</a:t>
            </a:r>
            <a:r>
              <a:rPr lang="en-US" b="1"/>
              <a:t> </a:t>
            </a:r>
            <a:r>
              <a:rPr lang="en-US"/>
              <a:t>|</a:t>
            </a:r>
          </a:p>
        </p:txBody>
      </p:sp>
    </p:spTree>
    <p:extLst>
      <p:ext uri="{BB962C8B-B14F-4D97-AF65-F5344CB8AC3E}">
        <p14:creationId xmlns:p14="http://schemas.microsoft.com/office/powerpoint/2010/main" val="2409883278"/>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p:cNvSpPr>
            <a:spLocks noGrp="1"/>
          </p:cNvSpPr>
          <p:nvPr>
            <p:ph type="dt" sz="half" idx="10"/>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3"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4"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204264875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Content Slide - 1 Col HIGH">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361950" y="200504"/>
            <a:ext cx="8229600" cy="769441"/>
          </a:xfrm>
          <a:prstGeom prst="rect">
            <a:avLst/>
          </a:prstGeom>
        </p:spPr>
        <p:txBody>
          <a:bodyPr vert="horz" lIns="91440" tIns="45720" rIns="91440" bIns="45720" rtlCol="0" anchor="ctr">
            <a:spAutoFit/>
          </a:bodyPr>
          <a:lstStyle>
            <a:lvl1pPr>
              <a:defRPr cap="all"/>
            </a:lvl1pPr>
          </a:lstStyle>
          <a:p>
            <a:r>
              <a:rPr lang="en-US"/>
              <a:t>CLICK TO ADD TITLE</a:t>
            </a:r>
          </a:p>
        </p:txBody>
      </p:sp>
      <p:sp>
        <p:nvSpPr>
          <p:cNvPr id="6" name="Footer Placeholder 4"/>
          <p:cNvSpPr>
            <a:spLocks noGrp="1"/>
          </p:cNvSpPr>
          <p:nvPr>
            <p:ph type="ftr" sz="quarter" idx="3"/>
          </p:nvPr>
        </p:nvSpPr>
        <p:spPr>
          <a:xfrm>
            <a:off x="7080251" y="4789816"/>
            <a:ext cx="1879600" cy="272797"/>
          </a:xfrm>
          <a:prstGeom prst="rect">
            <a:avLst/>
          </a:prstGeom>
        </p:spPr>
        <p:txBody>
          <a:bodyPr vert="horz" lIns="91440" tIns="45720" rIns="91440" bIns="45720" rtlCol="0" anchor="ctr"/>
          <a:lstStyle>
            <a:lvl1pPr algn="r">
              <a:defRPr sz="599" b="0">
                <a:solidFill>
                  <a:srgbClr val="E6E6EB"/>
                </a:solidFill>
              </a:defRPr>
            </a:lvl1pPr>
          </a:lstStyle>
          <a:p>
            <a:r>
              <a:rPr lang="en-US" dirty="0">
                <a:solidFill>
                  <a:schemeClr val="tx2"/>
                </a:solidFill>
              </a:rPr>
              <a:t>#IUW16  |  ‹#›</a:t>
            </a:r>
            <a:endParaRPr lang="en-US" dirty="0">
              <a:solidFill>
                <a:srgbClr val="84848D"/>
              </a:solidFill>
            </a:endParaRPr>
          </a:p>
        </p:txBody>
      </p:sp>
      <p:sp>
        <p:nvSpPr>
          <p:cNvPr id="3" name="Text Placeholder 2"/>
          <p:cNvSpPr>
            <a:spLocks noGrp="1"/>
          </p:cNvSpPr>
          <p:nvPr>
            <p:ph type="body" sz="quarter" idx="10"/>
          </p:nvPr>
        </p:nvSpPr>
        <p:spPr>
          <a:xfrm>
            <a:off x="361950" y="685168"/>
            <a:ext cx="8229600" cy="361615"/>
          </a:xfrm>
          <a:prstGeom prst="rect">
            <a:avLst/>
          </a:prstGeom>
        </p:spPr>
        <p:txBody>
          <a:bodyPr>
            <a:normAutofit/>
          </a:bodyPr>
          <a:lstStyle>
            <a:lvl1pPr marL="0" indent="0">
              <a:buNone/>
              <a:defRPr sz="1124">
                <a:solidFill>
                  <a:schemeClr val="tx2"/>
                </a:solidFill>
              </a:defRPr>
            </a:lvl1pPr>
          </a:lstStyle>
          <a:p>
            <a:pPr lvl="0"/>
            <a:r>
              <a:rPr lang="en-US"/>
              <a:t>Click to edit Master text styles</a:t>
            </a:r>
          </a:p>
        </p:txBody>
      </p:sp>
      <p:sp>
        <p:nvSpPr>
          <p:cNvPr id="5" name="Text Placeholder 4"/>
          <p:cNvSpPr>
            <a:spLocks noGrp="1"/>
          </p:cNvSpPr>
          <p:nvPr>
            <p:ph type="body" sz="quarter" idx="11"/>
          </p:nvPr>
        </p:nvSpPr>
        <p:spPr>
          <a:xfrm>
            <a:off x="361950" y="1205385"/>
            <a:ext cx="8229600" cy="3184751"/>
          </a:xfrm>
          <a:prstGeom prst="rect">
            <a:avLst/>
          </a:prstGeom>
        </p:spPr>
        <p:txBody>
          <a:bodyPr vert="horz"/>
          <a:lstStyle>
            <a:lvl1pPr>
              <a:defRPr sz="1124">
                <a:solidFill>
                  <a:schemeClr val="bg1"/>
                </a:solidFill>
              </a:defRPr>
            </a:lvl1pPr>
            <a:lvl2pPr>
              <a:defRPr sz="1124">
                <a:solidFill>
                  <a:schemeClr val="bg1"/>
                </a:solidFill>
              </a:defRPr>
            </a:lvl2pPr>
            <a:lvl3pPr>
              <a:defRPr sz="1124">
                <a:solidFill>
                  <a:schemeClr val="bg1"/>
                </a:solidFill>
              </a:defRPr>
            </a:lvl3pPr>
            <a:lvl4pPr>
              <a:defRPr sz="1124">
                <a:solidFill>
                  <a:schemeClr val="bg1"/>
                </a:solidFill>
              </a:defRPr>
            </a:lvl4pPr>
            <a:lvl5pPr>
              <a:defRPr sz="1124">
                <a:solidFill>
                  <a:schemeClr val="bg1"/>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08780288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Content Slide - 2 Col">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457200" y="291104"/>
            <a:ext cx="8229600" cy="461345"/>
          </a:xfrm>
          <a:prstGeom prst="rect">
            <a:avLst/>
          </a:prstGeom>
        </p:spPr>
        <p:txBody>
          <a:bodyPr vert="horz" lIns="91440" tIns="45720" rIns="91440" bIns="45720" rtlCol="0" anchor="ctr">
            <a:spAutoFit/>
          </a:bodyPr>
          <a:lstStyle>
            <a:lvl1pPr>
              <a:defRPr/>
            </a:lvl1pPr>
          </a:lstStyle>
          <a:p>
            <a:r>
              <a:rPr lang="en-US"/>
              <a:t>CLICK TO ADD TITLE</a:t>
            </a:r>
          </a:p>
        </p:txBody>
      </p:sp>
      <p:sp>
        <p:nvSpPr>
          <p:cNvPr id="12" name="Content Placeholder 11"/>
          <p:cNvSpPr>
            <a:spLocks noGrp="1"/>
          </p:cNvSpPr>
          <p:nvPr>
            <p:ph sz="quarter" idx="13"/>
          </p:nvPr>
        </p:nvSpPr>
        <p:spPr>
          <a:xfrm>
            <a:off x="457200" y="1999439"/>
            <a:ext cx="3924300" cy="1408078"/>
          </a:xfrm>
        </p:spPr>
        <p:txBody>
          <a:bodyPr>
            <a:spAutoFit/>
          </a:bodyPr>
          <a:lstStyle>
            <a:lvl4pPr marL="1199040" indent="-171292">
              <a:buClr>
                <a:srgbClr val="D02124"/>
              </a:buClr>
              <a:buSzPct val="60000"/>
              <a:buFont typeface="Courier New"/>
              <a:buChar char="o"/>
              <a:defRPr/>
            </a:lvl4pPr>
            <a:lvl5pPr marL="1541623" indent="-171292">
              <a:buClr>
                <a:srgbClr val="D02124"/>
              </a:buClr>
              <a:buSzPct val="80000"/>
              <a:buFont typeface="Lucida Grande"/>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11"/>
          <p:cNvSpPr>
            <a:spLocks noGrp="1"/>
          </p:cNvSpPr>
          <p:nvPr>
            <p:ph sz="quarter" idx="14"/>
          </p:nvPr>
        </p:nvSpPr>
        <p:spPr>
          <a:xfrm>
            <a:off x="4754880" y="1999439"/>
            <a:ext cx="3931920" cy="1408078"/>
          </a:xfrm>
        </p:spPr>
        <p:txBody>
          <a:bodyPr>
            <a:spAutoFit/>
          </a:bodyPr>
          <a:lstStyle>
            <a:lvl4pPr marL="1199040" indent="-171292">
              <a:buClr>
                <a:srgbClr val="D02124"/>
              </a:buClr>
              <a:buSzPct val="60000"/>
              <a:buFont typeface="Courier New"/>
              <a:buChar char="o"/>
              <a:defRPr/>
            </a:lvl4pPr>
            <a:lvl5pPr marL="1541623" indent="-171292">
              <a:buClr>
                <a:srgbClr val="D02124"/>
              </a:buClr>
              <a:buSzPct val="80000"/>
              <a:buFont typeface="Lucida Grande"/>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1"/>
          <p:cNvSpPr>
            <a:spLocks noGrp="1"/>
          </p:cNvSpPr>
          <p:nvPr>
            <p:ph sz="quarter" idx="15" hasCustomPrompt="1"/>
          </p:nvPr>
        </p:nvSpPr>
        <p:spPr>
          <a:xfrm>
            <a:off x="457200" y="669547"/>
            <a:ext cx="7899400" cy="253916"/>
          </a:xfrm>
        </p:spPr>
        <p:txBody>
          <a:bodyPr>
            <a:spAutoFit/>
          </a:bodyPr>
          <a:lstStyle>
            <a:lvl1pPr marL="0" indent="0">
              <a:buNone/>
              <a:defRPr sz="1199" baseline="0">
                <a:solidFill>
                  <a:srgbClr val="5A5A5F"/>
                </a:solidFill>
              </a:defRPr>
            </a:lvl1pPr>
            <a:lvl4pPr marL="1199040" indent="-171292">
              <a:buClr>
                <a:srgbClr val="D02124"/>
              </a:buClr>
              <a:buSzPct val="60000"/>
              <a:buFont typeface="Courier New"/>
              <a:buChar char="o"/>
              <a:defRPr/>
            </a:lvl4pPr>
            <a:lvl5pPr marL="1541623" indent="-171292">
              <a:buClr>
                <a:srgbClr val="D02124"/>
              </a:buClr>
              <a:buSzPct val="80000"/>
              <a:buFont typeface="Lucida Grande"/>
              <a:buChar char="-"/>
              <a:defRPr/>
            </a:lvl5pPr>
          </a:lstStyle>
          <a:p>
            <a:pPr lvl="0"/>
            <a:r>
              <a:rPr lang="en-US" sz="1199"/>
              <a:t>Click to edit slide subtitle.</a:t>
            </a:r>
            <a:endParaRPr lang="en-US"/>
          </a:p>
        </p:txBody>
      </p:sp>
    </p:spTree>
    <p:extLst>
      <p:ext uri="{BB962C8B-B14F-4D97-AF65-F5344CB8AC3E}">
        <p14:creationId xmlns:p14="http://schemas.microsoft.com/office/powerpoint/2010/main" val="117020571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3_Content Slide - 1 Col MID">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457200" y="291318"/>
            <a:ext cx="8229600" cy="460918"/>
          </a:xfrm>
          <a:prstGeom prst="rect">
            <a:avLst/>
          </a:prstGeom>
        </p:spPr>
        <p:txBody>
          <a:bodyPr vert="horz" lIns="91440" tIns="45720" rIns="91440" bIns="45720" rtlCol="0" anchor="ctr">
            <a:spAutoFit/>
          </a:bodyPr>
          <a:lstStyle>
            <a:lvl1pPr>
              <a:defRPr/>
            </a:lvl1pPr>
          </a:lstStyle>
          <a:p>
            <a:r>
              <a:rPr lang="en-US" dirty="0"/>
              <a:t>CLICK TO ADD TITLE</a:t>
            </a:r>
          </a:p>
        </p:txBody>
      </p:sp>
      <p:sp>
        <p:nvSpPr>
          <p:cNvPr id="12" name="Content Placeholder 11"/>
          <p:cNvSpPr>
            <a:spLocks noGrp="1"/>
          </p:cNvSpPr>
          <p:nvPr>
            <p:ph sz="quarter" idx="13"/>
          </p:nvPr>
        </p:nvSpPr>
        <p:spPr>
          <a:xfrm>
            <a:off x="457200" y="1999439"/>
            <a:ext cx="7899400" cy="1664748"/>
          </a:xfrm>
        </p:spPr>
        <p:txBody>
          <a:bodyPr>
            <a:spAutoFit/>
          </a:bodyPr>
          <a:lstStyle>
            <a:lvl4pPr marL="1200189" indent="-171456">
              <a:buClr>
                <a:srgbClr val="D02124"/>
              </a:buClr>
              <a:buSzPct val="60000"/>
              <a:buFont typeface="Courier New"/>
              <a:buChar char="o"/>
              <a:defRPr/>
            </a:lvl4pPr>
            <a:lvl5pPr marL="1543100" indent="-171456">
              <a:buClr>
                <a:srgbClr val="D02124"/>
              </a:buClr>
              <a:buSzPct val="80000"/>
              <a:buFont typeface="Lucida Grande"/>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1"/>
          <p:cNvSpPr>
            <a:spLocks noGrp="1"/>
          </p:cNvSpPr>
          <p:nvPr>
            <p:ph sz="quarter" idx="14" hasCustomPrompt="1"/>
          </p:nvPr>
        </p:nvSpPr>
        <p:spPr>
          <a:xfrm>
            <a:off x="457200" y="669547"/>
            <a:ext cx="7899400" cy="276871"/>
          </a:xfrm>
        </p:spPr>
        <p:txBody>
          <a:bodyPr>
            <a:spAutoFit/>
          </a:bodyPr>
          <a:lstStyle>
            <a:lvl1pPr marL="0" indent="0">
              <a:buNone/>
              <a:defRPr sz="1200" baseline="0">
                <a:solidFill>
                  <a:srgbClr val="5A5A5F"/>
                </a:solidFill>
              </a:defRPr>
            </a:lvl1pPr>
            <a:lvl4pPr marL="1200189" indent="-171456">
              <a:buClr>
                <a:srgbClr val="D02124"/>
              </a:buClr>
              <a:buSzPct val="60000"/>
              <a:buFont typeface="Courier New"/>
              <a:buChar char="o"/>
              <a:defRPr/>
            </a:lvl4pPr>
            <a:lvl5pPr marL="1543100" indent="-171456">
              <a:buClr>
                <a:srgbClr val="D02124"/>
              </a:buClr>
              <a:buSzPct val="80000"/>
              <a:buFont typeface="Lucida Grande"/>
              <a:buChar char="-"/>
              <a:defRPr/>
            </a:lvl5pPr>
          </a:lstStyle>
          <a:p>
            <a:pPr lvl="0"/>
            <a:r>
              <a:rPr lang="en-US" sz="1200" dirty="0"/>
              <a:t>Click to edit slide subtitle.</a:t>
            </a:r>
            <a:endParaRPr lang="en-US" dirty="0"/>
          </a:p>
        </p:txBody>
      </p:sp>
    </p:spTree>
    <p:extLst>
      <p:ext uri="{BB962C8B-B14F-4D97-AF65-F5344CB8AC3E}">
        <p14:creationId xmlns:p14="http://schemas.microsoft.com/office/powerpoint/2010/main" val="198497497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0" indent="0">
              <a:buNone/>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176773238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5" name="Marcador de contenido 2"/>
          <p:cNvSpPr>
            <a:spLocks noGrp="1"/>
          </p:cNvSpPr>
          <p:nvPr>
            <p:ph idx="1" hasCustomPrompt="1"/>
          </p:nvPr>
        </p:nvSpPr>
        <p:spPr>
          <a:xfrm>
            <a:off x="457200" y="829738"/>
            <a:ext cx="8229600" cy="3589862"/>
          </a:xfrm>
          <a:prstGeom prst="rect">
            <a:avLst/>
          </a:prstGeom>
        </p:spPr>
        <p:txBody>
          <a:bodyPr>
            <a:normAutofit/>
          </a:bodyPr>
          <a:lstStyle>
            <a:lvl1pPr marL="0" indent="0">
              <a:buNone/>
              <a:defRPr sz="5000" b="1" i="1">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Write here to modify text in this section</a:t>
            </a:r>
          </a:p>
        </p:txBody>
      </p:sp>
    </p:spTree>
    <p:extLst>
      <p:ext uri="{BB962C8B-B14F-4D97-AF65-F5344CB8AC3E}">
        <p14:creationId xmlns:p14="http://schemas.microsoft.com/office/powerpoint/2010/main" val="271994881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lumn Contents">
    <p:spTree>
      <p:nvGrpSpPr>
        <p:cNvPr id="1" name=""/>
        <p:cNvGrpSpPr/>
        <p:nvPr/>
      </p:nvGrpSpPr>
      <p:grpSpPr>
        <a:xfrm>
          <a:off x="0" y="0"/>
          <a:ext cx="0" cy="0"/>
          <a:chOff x="0" y="0"/>
          <a:chExt cx="0" cy="0"/>
        </a:xfrm>
      </p:grpSpPr>
      <p:sp>
        <p:nvSpPr>
          <p:cNvPr id="11"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829737"/>
            <a:ext cx="4038600" cy="3572929"/>
          </a:xfrm>
          <a:prstGeom prst="rect">
            <a:avLst/>
          </a:prstGeom>
        </p:spPr>
        <p:txBody>
          <a:bodyPr>
            <a:normAutofit/>
          </a:bodyPr>
          <a:lstStyle>
            <a:lvl1pPr marL="0" indent="0">
              <a:buNone/>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contenido 2"/>
          <p:cNvSpPr>
            <a:spLocks noGrp="1"/>
          </p:cNvSpPr>
          <p:nvPr>
            <p:ph idx="11" hasCustomPrompt="1"/>
          </p:nvPr>
        </p:nvSpPr>
        <p:spPr>
          <a:xfrm>
            <a:off x="4648200" y="829737"/>
            <a:ext cx="4038600" cy="3572929"/>
          </a:xfrm>
          <a:prstGeom prst="rect">
            <a:avLst/>
          </a:prstGeom>
        </p:spPr>
        <p:txBody>
          <a:bodyPr>
            <a:normAutofit/>
          </a:bodyPr>
          <a:lstStyle>
            <a:lvl1pPr marL="0" indent="0">
              <a:buNone/>
              <a:defRPr sz="24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71951961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lumn Comparison ">
    <p:spTree>
      <p:nvGrpSpPr>
        <p:cNvPr id="1" name=""/>
        <p:cNvGrpSpPr/>
        <p:nvPr/>
      </p:nvGrpSpPr>
      <p:grpSpPr>
        <a:xfrm>
          <a:off x="0" y="0"/>
          <a:ext cx="0" cy="0"/>
          <a:chOff x="0" y="0"/>
          <a:chExt cx="0" cy="0"/>
        </a:xfrm>
      </p:grpSpPr>
      <p:sp>
        <p:nvSpPr>
          <p:cNvPr id="3" name="Marcador de texto 2"/>
          <p:cNvSpPr>
            <a:spLocks noGrp="1"/>
          </p:cNvSpPr>
          <p:nvPr>
            <p:ph type="body" idx="1" hasCustomPrompt="1"/>
          </p:nvPr>
        </p:nvSpPr>
        <p:spPr>
          <a:xfrm>
            <a:off x="457200" y="812804"/>
            <a:ext cx="4040188" cy="615950"/>
          </a:xfrm>
          <a:prstGeom prst="rect">
            <a:avLst/>
          </a:prstGeom>
        </p:spPr>
        <p:txBody>
          <a:bodyPr anchor="b">
            <a:no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
        <p:nvSpPr>
          <p:cNvPr id="10"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1563402"/>
            <a:ext cx="4038600" cy="2856198"/>
          </a:xfrm>
          <a:prstGeom prst="rect">
            <a:avLst/>
          </a:prstGeom>
        </p:spPr>
        <p:txBody>
          <a:bodyPr/>
          <a:lstStyle>
            <a:lvl1pPr marL="342900" indent="-34290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4" name="Marcador de contenido 2"/>
          <p:cNvSpPr>
            <a:spLocks noGrp="1"/>
          </p:cNvSpPr>
          <p:nvPr>
            <p:ph idx="11" hasCustomPrompt="1"/>
          </p:nvPr>
        </p:nvSpPr>
        <p:spPr>
          <a:xfrm>
            <a:off x="4648200" y="1563402"/>
            <a:ext cx="4038600" cy="2856198"/>
          </a:xfrm>
          <a:prstGeom prst="rect">
            <a:avLst/>
          </a:prstGeom>
        </p:spPr>
        <p:txBody>
          <a:bodyPr/>
          <a:lstStyle>
            <a:lvl1pPr marL="285750" indent="-28575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texto 2"/>
          <p:cNvSpPr>
            <a:spLocks noGrp="1"/>
          </p:cNvSpPr>
          <p:nvPr>
            <p:ph type="body" idx="12" hasCustomPrompt="1"/>
          </p:nvPr>
        </p:nvSpPr>
        <p:spPr>
          <a:xfrm>
            <a:off x="4646612" y="812804"/>
            <a:ext cx="4040188" cy="615950"/>
          </a:xfrm>
          <a:prstGeom prst="rect">
            <a:avLst/>
          </a:prstGeom>
        </p:spPr>
        <p:txBody>
          <a:bodyPr anchor="b">
            <a:no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Tree>
    <p:extLst>
      <p:ext uri="{BB962C8B-B14F-4D97-AF65-F5344CB8AC3E}">
        <p14:creationId xmlns:p14="http://schemas.microsoft.com/office/powerpoint/2010/main" val="270336095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Tree>
    <p:extLst>
      <p:ext uri="{BB962C8B-B14F-4D97-AF65-F5344CB8AC3E}">
        <p14:creationId xmlns:p14="http://schemas.microsoft.com/office/powerpoint/2010/main" val="245020647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Comparison ">
    <p:spTree>
      <p:nvGrpSpPr>
        <p:cNvPr id="1" name=""/>
        <p:cNvGrpSpPr/>
        <p:nvPr/>
      </p:nvGrpSpPr>
      <p:grpSpPr>
        <a:xfrm>
          <a:off x="0" y="0"/>
          <a:ext cx="0" cy="0"/>
          <a:chOff x="0" y="0"/>
          <a:chExt cx="0" cy="0"/>
        </a:xfrm>
      </p:grpSpPr>
      <p:sp>
        <p:nvSpPr>
          <p:cNvPr id="3" name="Marcador de texto 2"/>
          <p:cNvSpPr>
            <a:spLocks noGrp="1"/>
          </p:cNvSpPr>
          <p:nvPr>
            <p:ph type="body" idx="1" hasCustomPrompt="1"/>
          </p:nvPr>
        </p:nvSpPr>
        <p:spPr>
          <a:xfrm>
            <a:off x="457200" y="812804"/>
            <a:ext cx="4040188" cy="615950"/>
          </a:xfrm>
          <a:prstGeom prst="rect">
            <a:avLst/>
          </a:prstGeom>
        </p:spPr>
        <p:txBody>
          <a:bodyPr anchor="b">
            <a:norm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
        <p:nvSpPr>
          <p:cNvPr id="10"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13" name="Marcador de contenido 2"/>
          <p:cNvSpPr>
            <a:spLocks noGrp="1"/>
          </p:cNvSpPr>
          <p:nvPr>
            <p:ph idx="10" hasCustomPrompt="1"/>
          </p:nvPr>
        </p:nvSpPr>
        <p:spPr>
          <a:xfrm>
            <a:off x="457200" y="1563402"/>
            <a:ext cx="4038600" cy="2856198"/>
          </a:xfrm>
          <a:prstGeom prst="rect">
            <a:avLst/>
          </a:prstGeom>
        </p:spPr>
        <p:txBody>
          <a:bodyPr>
            <a:normAutofit/>
          </a:bodyPr>
          <a:lstStyle>
            <a:lvl1pPr marL="342900" indent="-34290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4" name="Marcador de contenido 2"/>
          <p:cNvSpPr>
            <a:spLocks noGrp="1"/>
          </p:cNvSpPr>
          <p:nvPr>
            <p:ph idx="11" hasCustomPrompt="1"/>
          </p:nvPr>
        </p:nvSpPr>
        <p:spPr>
          <a:xfrm>
            <a:off x="4648200" y="1563402"/>
            <a:ext cx="4038600" cy="2856198"/>
          </a:xfrm>
          <a:prstGeom prst="rect">
            <a:avLst/>
          </a:prstGeom>
        </p:spPr>
        <p:txBody>
          <a:bodyPr>
            <a:normAutofit/>
          </a:bodyPr>
          <a:lstStyle>
            <a:lvl1pPr marL="285750" indent="-28575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15" name="Marcador de texto 2"/>
          <p:cNvSpPr>
            <a:spLocks noGrp="1"/>
          </p:cNvSpPr>
          <p:nvPr>
            <p:ph type="body" idx="12" hasCustomPrompt="1"/>
          </p:nvPr>
        </p:nvSpPr>
        <p:spPr>
          <a:xfrm>
            <a:off x="4646612" y="812804"/>
            <a:ext cx="4040188" cy="615950"/>
          </a:xfrm>
          <a:prstGeom prst="rect">
            <a:avLst/>
          </a:prstGeom>
        </p:spPr>
        <p:txBody>
          <a:bodyPr anchor="b">
            <a:normAutofit/>
          </a:bodyPr>
          <a:lstStyle>
            <a:lvl1pPr marL="0" indent="0">
              <a:buNone/>
              <a:defRPr sz="1800" b="1">
                <a:solidFill>
                  <a:srgbClr val="051260"/>
                </a:solidFill>
                <a:latin typeface="Open Sans Regular"/>
                <a:cs typeface="Open Sans Regular"/>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here to edit this section of text</a:t>
            </a:r>
          </a:p>
        </p:txBody>
      </p:sp>
    </p:spTree>
    <p:extLst>
      <p:ext uri="{BB962C8B-B14F-4D97-AF65-F5344CB8AC3E}">
        <p14:creationId xmlns:p14="http://schemas.microsoft.com/office/powerpoint/2010/main" val="361360753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56469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307FFF"/>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lstStyle>
            <a:lvl1pPr marL="0" indent="0">
              <a:buNone/>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153000555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2_Title and Content">
    <p:bg>
      <p:bgPr>
        <a:solidFill>
          <a:srgbClr val="E40046"/>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lstStyle>
            <a:lvl1pPr marL="0" indent="0">
              <a:buNone/>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206558653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3_Title and Content">
    <p:bg>
      <p:bgPr>
        <a:solidFill>
          <a:srgbClr val="051260"/>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lstStyle>
            <a:lvl1pPr marL="0" indent="0">
              <a:buNone/>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2208762888"/>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1_Blank Layout">
    <p:bg>
      <p:bgPr>
        <a:solidFill>
          <a:srgbClr val="307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370176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Layout">
    <p:bg>
      <p:bgPr>
        <a:solidFill>
          <a:srgbClr val="E4004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9149429"/>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3_Blank Layout">
    <p:bg>
      <p:bgPr>
        <a:solidFill>
          <a:srgbClr val="05126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235897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Personalized Design">
    <p:spTree>
      <p:nvGrpSpPr>
        <p:cNvPr id="1" name=""/>
        <p:cNvGrpSpPr/>
        <p:nvPr/>
      </p:nvGrpSpPr>
      <p:grpSpPr>
        <a:xfrm>
          <a:off x="0" y="0"/>
          <a:ext cx="0" cy="0"/>
          <a:chOff x="0" y="0"/>
          <a:chExt cx="0" cy="0"/>
        </a:xfrm>
      </p:grpSpPr>
      <p:sp>
        <p:nvSpPr>
          <p:cNvPr id="3" name="Marcador de contenido 2"/>
          <p:cNvSpPr>
            <a:spLocks noGrp="1"/>
          </p:cNvSpPr>
          <p:nvPr>
            <p:ph idx="10" hasCustomPrompt="1"/>
          </p:nvPr>
        </p:nvSpPr>
        <p:spPr>
          <a:xfrm>
            <a:off x="0" y="-1"/>
            <a:ext cx="9144000" cy="4588934"/>
          </a:xfrm>
          <a:prstGeom prst="rect">
            <a:avLst/>
          </a:prstGeom>
        </p:spPr>
        <p:txBody>
          <a:bodyPr/>
          <a:lstStyle>
            <a:lvl1pPr marL="342900" indent="-342900">
              <a:buFont typeface="Arial"/>
              <a:buChar char="•"/>
              <a:defRPr sz="1800">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
        <p:nvSpPr>
          <p:cNvPr id="7"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
        <p:nvSpPr>
          <p:cNvPr id="8" name="Marcador de contenido 2"/>
          <p:cNvSpPr>
            <a:spLocks noGrp="1"/>
          </p:cNvSpPr>
          <p:nvPr>
            <p:ph idx="11" hasCustomPrompt="1"/>
          </p:nvPr>
        </p:nvSpPr>
        <p:spPr>
          <a:xfrm>
            <a:off x="457200" y="829738"/>
            <a:ext cx="8229600" cy="3589862"/>
          </a:xfrm>
          <a:prstGeom prst="rect">
            <a:avLst/>
          </a:prstGeom>
        </p:spPr>
        <p:txBody>
          <a:bodyPr/>
          <a:lstStyle>
            <a:lvl1pPr marL="0" indent="0">
              <a:buNone/>
              <a:defRPr sz="5000" b="1" i="1">
                <a:solidFill>
                  <a:srgbClr val="051260"/>
                </a:solidFill>
                <a:latin typeface="Open Sans Regular"/>
                <a:cs typeface="Open Sans Regular"/>
              </a:defRPr>
            </a:lvl1pPr>
            <a:lvl2pPr>
              <a:defRPr sz="1800">
                <a:solidFill>
                  <a:srgbClr val="051260"/>
                </a:solidFill>
                <a:latin typeface="Open Sans Regular"/>
                <a:cs typeface="Open Sans Regular"/>
              </a:defRPr>
            </a:lvl2pPr>
            <a:lvl3pPr>
              <a:defRPr sz="1800">
                <a:solidFill>
                  <a:srgbClr val="051260"/>
                </a:solidFill>
                <a:latin typeface="Open Sans Regular"/>
                <a:cs typeface="Open Sans Regular"/>
              </a:defRPr>
            </a:lvl3pPr>
            <a:lvl4pPr>
              <a:defRPr sz="1800">
                <a:solidFill>
                  <a:srgbClr val="051260"/>
                </a:solidFill>
                <a:latin typeface="Open Sans Regular"/>
                <a:cs typeface="Open Sans Regular"/>
              </a:defRPr>
            </a:lvl4pPr>
            <a:lvl5pPr>
              <a:defRPr sz="1800">
                <a:solidFill>
                  <a:srgbClr val="051260"/>
                </a:solidFill>
                <a:latin typeface="Open Sans Regular"/>
                <a:cs typeface="Open Sans Regular"/>
              </a:defRPr>
            </a:lvl5pPr>
          </a:lstStyle>
          <a:p>
            <a:pPr lvl="0"/>
            <a:r>
              <a:rPr lang="en-US" dirty="0"/>
              <a:t>Write here to modify text in this section</a:t>
            </a:r>
          </a:p>
        </p:txBody>
      </p:sp>
    </p:spTree>
    <p:extLst>
      <p:ext uri="{BB962C8B-B14F-4D97-AF65-F5344CB8AC3E}">
        <p14:creationId xmlns:p14="http://schemas.microsoft.com/office/powerpoint/2010/main" val="376343798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3"/>
          <p:cNvSpPr>
            <a:spLocks noGrp="1"/>
          </p:cNvSpPr>
          <p:nvPr>
            <p:ph type="dt" sz="half" idx="10"/>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5" name="Slide Number Placeholder 5"/>
          <p:cNvSpPr>
            <a:spLocks noGrp="1"/>
          </p:cNvSpPr>
          <p:nvPr>
            <p:ph type="sldNum" sz="quarter" idx="12"/>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6" name="Footer Placeholder 4"/>
          <p:cNvSpPr>
            <a:spLocks noGrp="1"/>
          </p:cNvSpPr>
          <p:nvPr>
            <p:ph type="ftr" sz="quarter" idx="1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115649602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p:cNvSpPr>
            <a:spLocks noGrp="1"/>
          </p:cNvSpPr>
          <p:nvPr>
            <p:ph type="dt" sz="half" idx="10"/>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3"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4"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3749777457"/>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rgbClr val="E40046"/>
                </a:solidFill>
                <a:latin typeface="Poppins Regular"/>
                <a:cs typeface="Poppins Regular"/>
              </a:defRPr>
            </a:lvl1pPr>
          </a:lstStyle>
          <a:p>
            <a:r>
              <a:rPr lang="en-US" dirty="0"/>
              <a:t>Click here to edit the title</a:t>
            </a:r>
            <a:endParaRPr lang="es-ES" dirty="0"/>
          </a:p>
        </p:txBody>
      </p:sp>
    </p:spTree>
    <p:extLst>
      <p:ext uri="{BB962C8B-B14F-4D97-AF65-F5344CB8AC3E}">
        <p14:creationId xmlns:p14="http://schemas.microsoft.com/office/powerpoint/2010/main" val="103829320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Content Slide - 1 Col HIGH">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361950" y="200504"/>
            <a:ext cx="8229600" cy="769441"/>
          </a:xfrm>
          <a:prstGeom prst="rect">
            <a:avLst/>
          </a:prstGeom>
        </p:spPr>
        <p:txBody>
          <a:bodyPr vert="horz" lIns="91440" tIns="45720" rIns="91440" bIns="45720" rtlCol="0" anchor="ctr">
            <a:spAutoFit/>
          </a:bodyPr>
          <a:lstStyle>
            <a:lvl1pPr>
              <a:defRPr cap="all"/>
            </a:lvl1pPr>
          </a:lstStyle>
          <a:p>
            <a:r>
              <a:rPr lang="en-US"/>
              <a:t>CLICK TO ADD TITLE</a:t>
            </a:r>
          </a:p>
        </p:txBody>
      </p:sp>
      <p:sp>
        <p:nvSpPr>
          <p:cNvPr id="6" name="Footer Placeholder 4"/>
          <p:cNvSpPr>
            <a:spLocks noGrp="1"/>
          </p:cNvSpPr>
          <p:nvPr>
            <p:ph type="ftr" sz="quarter" idx="3"/>
          </p:nvPr>
        </p:nvSpPr>
        <p:spPr>
          <a:xfrm>
            <a:off x="7080251" y="4789816"/>
            <a:ext cx="1879600" cy="272797"/>
          </a:xfrm>
          <a:prstGeom prst="rect">
            <a:avLst/>
          </a:prstGeom>
        </p:spPr>
        <p:txBody>
          <a:bodyPr vert="horz" lIns="91440" tIns="45720" rIns="91440" bIns="45720" rtlCol="0" anchor="ctr"/>
          <a:lstStyle>
            <a:lvl1pPr algn="r">
              <a:defRPr sz="599" b="0">
                <a:solidFill>
                  <a:srgbClr val="E6E6EB"/>
                </a:solidFill>
              </a:defRPr>
            </a:lvl1pPr>
          </a:lstStyle>
          <a:p>
            <a:r>
              <a:rPr lang="en-US" dirty="0">
                <a:solidFill>
                  <a:schemeClr val="tx2"/>
                </a:solidFill>
              </a:rPr>
              <a:t>#IUW16  |  ‹#›</a:t>
            </a:r>
            <a:endParaRPr lang="en-US" dirty="0">
              <a:solidFill>
                <a:srgbClr val="84848D"/>
              </a:solidFill>
            </a:endParaRPr>
          </a:p>
        </p:txBody>
      </p:sp>
      <p:sp>
        <p:nvSpPr>
          <p:cNvPr id="3" name="Text Placeholder 2"/>
          <p:cNvSpPr>
            <a:spLocks noGrp="1"/>
          </p:cNvSpPr>
          <p:nvPr>
            <p:ph type="body" sz="quarter" idx="10"/>
          </p:nvPr>
        </p:nvSpPr>
        <p:spPr>
          <a:xfrm>
            <a:off x="361950" y="685168"/>
            <a:ext cx="8229600" cy="361615"/>
          </a:xfrm>
          <a:prstGeom prst="rect">
            <a:avLst/>
          </a:prstGeom>
        </p:spPr>
        <p:txBody>
          <a:bodyPr>
            <a:normAutofit/>
          </a:bodyPr>
          <a:lstStyle>
            <a:lvl1pPr marL="0" indent="0">
              <a:buNone/>
              <a:defRPr sz="1124">
                <a:solidFill>
                  <a:schemeClr val="tx2"/>
                </a:solidFill>
              </a:defRPr>
            </a:lvl1pPr>
          </a:lstStyle>
          <a:p>
            <a:pPr lvl="0"/>
            <a:r>
              <a:rPr lang="en-US"/>
              <a:t>Click to edit Master text styles</a:t>
            </a:r>
          </a:p>
        </p:txBody>
      </p:sp>
      <p:sp>
        <p:nvSpPr>
          <p:cNvPr id="5" name="Text Placeholder 4"/>
          <p:cNvSpPr>
            <a:spLocks noGrp="1"/>
          </p:cNvSpPr>
          <p:nvPr>
            <p:ph type="body" sz="quarter" idx="11"/>
          </p:nvPr>
        </p:nvSpPr>
        <p:spPr>
          <a:xfrm>
            <a:off x="361950" y="1205385"/>
            <a:ext cx="8229600" cy="3184751"/>
          </a:xfrm>
          <a:prstGeom prst="rect">
            <a:avLst/>
          </a:prstGeom>
        </p:spPr>
        <p:txBody>
          <a:bodyPr vert="horz"/>
          <a:lstStyle>
            <a:lvl1pPr>
              <a:defRPr sz="1124">
                <a:solidFill>
                  <a:schemeClr val="bg1"/>
                </a:solidFill>
              </a:defRPr>
            </a:lvl1pPr>
            <a:lvl2pPr>
              <a:defRPr sz="1124">
                <a:solidFill>
                  <a:schemeClr val="bg1"/>
                </a:solidFill>
              </a:defRPr>
            </a:lvl2pPr>
            <a:lvl3pPr>
              <a:defRPr sz="1124">
                <a:solidFill>
                  <a:schemeClr val="bg1"/>
                </a:solidFill>
              </a:defRPr>
            </a:lvl3pPr>
            <a:lvl4pPr>
              <a:defRPr sz="1124">
                <a:solidFill>
                  <a:schemeClr val="bg1"/>
                </a:solidFill>
              </a:defRPr>
            </a:lvl4pPr>
            <a:lvl5pPr>
              <a:defRPr sz="1124">
                <a:solidFill>
                  <a:schemeClr val="bg1"/>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1282579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361950" y="291268"/>
            <a:ext cx="8229600" cy="461024"/>
          </a:xfrm>
          <a:prstGeom prst="rect">
            <a:avLst/>
          </a:prstGeom>
        </p:spPr>
        <p:txBody>
          <a:bodyPr vert="horz" lIns="91440" tIns="45720" rIns="91440" bIns="45720" rtlCol="0" anchor="ctr">
            <a:spAutoFit/>
          </a:bodyPr>
          <a:lstStyle/>
          <a:p>
            <a:r>
              <a:rPr lang="en-US"/>
              <a:t>Click to edit Master title style</a:t>
            </a:r>
          </a:p>
        </p:txBody>
      </p:sp>
      <p:sp>
        <p:nvSpPr>
          <p:cNvPr id="6" name="Text Placeholder 3"/>
          <p:cNvSpPr>
            <a:spLocks noGrp="1"/>
          </p:cNvSpPr>
          <p:nvPr>
            <p:ph type="body" sz="quarter" idx="16" hasCustomPrompt="1"/>
          </p:nvPr>
        </p:nvSpPr>
        <p:spPr>
          <a:xfrm>
            <a:off x="361950" y="1161674"/>
            <a:ext cx="8229600" cy="2620124"/>
          </a:xfrm>
          <a:prstGeom prst="rect">
            <a:avLst/>
          </a:prstGeom>
        </p:spPr>
        <p:txBody>
          <a:bodyPr vert="horz"/>
          <a:lstStyle>
            <a:lvl1pPr marL="0" marR="0" indent="0" algn="l" defTabSz="456789" rtl="0" eaLnBrk="1" fontAlgn="auto" latinLnBrk="0" hangingPunct="1">
              <a:lnSpc>
                <a:spcPct val="100000"/>
              </a:lnSpc>
              <a:spcBef>
                <a:spcPct val="20000"/>
              </a:spcBef>
              <a:spcAft>
                <a:spcPts val="0"/>
              </a:spcAft>
              <a:buClr>
                <a:srgbClr val="D02124"/>
              </a:buClr>
              <a:buSzTx/>
              <a:buFont typeface="Lucida Grande"/>
              <a:buNone/>
              <a:tabLst/>
              <a:defRPr sz="1399">
                <a:solidFill>
                  <a:schemeClr val="bg1"/>
                </a:solidFill>
              </a:defRPr>
            </a:lvl1pPr>
            <a:lvl2pPr marL="171296" indent="0">
              <a:buNone/>
              <a:defRPr sz="1399">
                <a:solidFill>
                  <a:schemeClr val="bg1"/>
                </a:solidFill>
              </a:defRPr>
            </a:lvl2pPr>
            <a:lvl3pPr marL="285493" indent="0">
              <a:buNone/>
              <a:defRPr sz="1399">
                <a:solidFill>
                  <a:schemeClr val="bg1"/>
                </a:solidFill>
              </a:defRPr>
            </a:lvl3pPr>
            <a:lvl4pPr marL="456789" indent="0">
              <a:buNone/>
              <a:defRPr sz="1399">
                <a:solidFill>
                  <a:schemeClr val="bg1"/>
                </a:solidFill>
              </a:defRPr>
            </a:lvl4pPr>
            <a:lvl5pPr marL="628084" indent="0">
              <a:buNone/>
              <a:defRPr sz="1399">
                <a:solidFill>
                  <a:schemeClr val="bg1"/>
                </a:solidFill>
              </a:defRPr>
            </a:lvl5pPr>
          </a:lstStyle>
          <a:p>
            <a:pPr marL="0" marR="0" lvl="0" indent="0" algn="l" defTabSz="456789" rtl="0" eaLnBrk="1" fontAlgn="auto" latinLnBrk="0" hangingPunct="1">
              <a:lnSpc>
                <a:spcPct val="100000"/>
              </a:lnSpc>
              <a:spcBef>
                <a:spcPct val="20000"/>
              </a:spcBef>
              <a:spcAft>
                <a:spcPts val="0"/>
              </a:spcAft>
              <a:buClr>
                <a:srgbClr val="D02124"/>
              </a:buClr>
              <a:buSzTx/>
              <a:buFont typeface="Lucida Grande"/>
              <a:buNone/>
              <a:tabLst/>
              <a:defRPr/>
            </a:pPr>
            <a:r>
              <a:rPr lang="en-US"/>
              <a:t>Click to edit Master text styles. Click to edit Master text styles. Click to edit Master text styles.</a:t>
            </a:r>
          </a:p>
          <a:p>
            <a:pPr marL="0" marR="0" lvl="0" indent="0" algn="l" defTabSz="456789" rtl="0" eaLnBrk="1" fontAlgn="auto" latinLnBrk="0" hangingPunct="1">
              <a:lnSpc>
                <a:spcPct val="100000"/>
              </a:lnSpc>
              <a:spcBef>
                <a:spcPct val="20000"/>
              </a:spcBef>
              <a:spcAft>
                <a:spcPts val="0"/>
              </a:spcAft>
              <a:buClr>
                <a:srgbClr val="D02124"/>
              </a:buClr>
              <a:buSzTx/>
              <a:buFont typeface="Lucida Grande"/>
              <a:buNone/>
              <a:tabLst/>
              <a:defRPr/>
            </a:pPr>
            <a:r>
              <a:rPr lang="en-US"/>
              <a:t>Click to edit Master text styles. Click to edit Master text styles. Click to edit Master text styles.</a:t>
            </a:r>
          </a:p>
          <a:p>
            <a:pPr marL="0" marR="0" lvl="0" indent="0" algn="l" defTabSz="456789" rtl="0" eaLnBrk="1" fontAlgn="auto" latinLnBrk="0" hangingPunct="1">
              <a:lnSpc>
                <a:spcPct val="100000"/>
              </a:lnSpc>
              <a:spcBef>
                <a:spcPct val="20000"/>
              </a:spcBef>
              <a:spcAft>
                <a:spcPts val="0"/>
              </a:spcAft>
              <a:buClr>
                <a:srgbClr val="D02124"/>
              </a:buClr>
              <a:buSzTx/>
              <a:buFont typeface="Lucida Grande"/>
              <a:buNone/>
              <a:tabLst/>
              <a:defRPr/>
            </a:pPr>
            <a:endParaRPr lang="en-US"/>
          </a:p>
          <a:p>
            <a:pPr lvl="0"/>
            <a:endParaRPr lang="en-US"/>
          </a:p>
        </p:txBody>
      </p:sp>
      <p:sp>
        <p:nvSpPr>
          <p:cNvPr id="5" name="Footer Placeholder 5"/>
          <p:cNvSpPr>
            <a:spLocks noGrp="1"/>
          </p:cNvSpPr>
          <p:nvPr>
            <p:ph type="ftr" sz="quarter" idx="3"/>
          </p:nvPr>
        </p:nvSpPr>
        <p:spPr>
          <a:xfrm>
            <a:off x="5778500" y="4835004"/>
            <a:ext cx="3086100" cy="272797"/>
          </a:xfrm>
          <a:prstGeom prst="rect">
            <a:avLst/>
          </a:prstGeom>
        </p:spPr>
        <p:txBody>
          <a:bodyPr vert="horz" lIns="91440" tIns="45720" rIns="91440" bIns="45720" rtlCol="0" anchor="ctr"/>
          <a:lstStyle>
            <a:lvl1pPr algn="r">
              <a:defRPr sz="799">
                <a:solidFill>
                  <a:schemeClr val="tx2"/>
                </a:solidFill>
              </a:defRPr>
            </a:lvl1pPr>
          </a:lstStyle>
          <a:p>
            <a:r>
              <a:rPr lang="en-US"/>
              <a:t>Presentation Title  |</a:t>
            </a:r>
          </a:p>
        </p:txBody>
      </p:sp>
    </p:spTree>
    <p:extLst>
      <p:ext uri="{BB962C8B-B14F-4D97-AF65-F5344CB8AC3E}">
        <p14:creationId xmlns:p14="http://schemas.microsoft.com/office/powerpoint/2010/main" val="1159684713"/>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361950" y="137060"/>
            <a:ext cx="8229600" cy="769441"/>
          </a:xfrm>
          <a:prstGeom prst="rect">
            <a:avLst/>
          </a:prstGeom>
        </p:spPr>
        <p:txBody>
          <a:bodyPr vert="horz" lIns="91440" tIns="45720" rIns="91440" bIns="45720" rtlCol="0" anchor="ctr">
            <a:spAutoFit/>
          </a:bodyPr>
          <a:lstStyle/>
          <a:p>
            <a:r>
              <a:rPr lang="en-US"/>
              <a:t>Click to edit Master title style</a:t>
            </a:r>
          </a:p>
        </p:txBody>
      </p:sp>
      <p:sp>
        <p:nvSpPr>
          <p:cNvPr id="6" name="Text Placeholder 3"/>
          <p:cNvSpPr>
            <a:spLocks noGrp="1"/>
          </p:cNvSpPr>
          <p:nvPr>
            <p:ph type="body" sz="quarter" idx="16" hasCustomPrompt="1"/>
          </p:nvPr>
        </p:nvSpPr>
        <p:spPr>
          <a:xfrm>
            <a:off x="361950" y="1262481"/>
            <a:ext cx="8229600" cy="2620124"/>
          </a:xfrm>
          <a:prstGeom prst="rect">
            <a:avLst/>
          </a:prstGeom>
        </p:spPr>
        <p:txBody>
          <a:bodyPr vert="horz"/>
          <a:lstStyle>
            <a:lvl1pPr marL="0" marR="0" indent="0" algn="l" defTabSz="456789" rtl="0" eaLnBrk="1" fontAlgn="auto" latinLnBrk="0" hangingPunct="1">
              <a:lnSpc>
                <a:spcPct val="100000"/>
              </a:lnSpc>
              <a:spcBef>
                <a:spcPct val="20000"/>
              </a:spcBef>
              <a:spcAft>
                <a:spcPts val="0"/>
              </a:spcAft>
              <a:buClr>
                <a:srgbClr val="D02124"/>
              </a:buClr>
              <a:buSzTx/>
              <a:buFont typeface="Lucida Grande"/>
              <a:buNone/>
              <a:tabLst/>
              <a:defRPr sz="1399">
                <a:solidFill>
                  <a:schemeClr val="bg1"/>
                </a:solidFill>
              </a:defRPr>
            </a:lvl1pPr>
            <a:lvl2pPr marL="171296" indent="0">
              <a:buNone/>
              <a:defRPr sz="1399">
                <a:solidFill>
                  <a:schemeClr val="bg1"/>
                </a:solidFill>
              </a:defRPr>
            </a:lvl2pPr>
            <a:lvl3pPr marL="285493" indent="0">
              <a:buNone/>
              <a:defRPr sz="1399">
                <a:solidFill>
                  <a:schemeClr val="bg1"/>
                </a:solidFill>
              </a:defRPr>
            </a:lvl3pPr>
            <a:lvl4pPr marL="456789" indent="0">
              <a:buNone/>
              <a:defRPr sz="1399">
                <a:solidFill>
                  <a:schemeClr val="bg1"/>
                </a:solidFill>
              </a:defRPr>
            </a:lvl4pPr>
            <a:lvl5pPr marL="628084" indent="0">
              <a:buNone/>
              <a:defRPr sz="1399">
                <a:solidFill>
                  <a:schemeClr val="bg1"/>
                </a:solidFill>
              </a:defRPr>
            </a:lvl5pPr>
          </a:lstStyle>
          <a:p>
            <a:pPr marL="0" marR="0" lvl="0" indent="0" algn="l" defTabSz="456789" rtl="0" eaLnBrk="1" fontAlgn="auto" latinLnBrk="0" hangingPunct="1">
              <a:lnSpc>
                <a:spcPct val="100000"/>
              </a:lnSpc>
              <a:spcBef>
                <a:spcPct val="20000"/>
              </a:spcBef>
              <a:spcAft>
                <a:spcPts val="0"/>
              </a:spcAft>
              <a:buClr>
                <a:srgbClr val="D02124"/>
              </a:buClr>
              <a:buSzTx/>
              <a:buFont typeface="Lucida Grande"/>
              <a:buNone/>
              <a:tabLst/>
              <a:defRPr/>
            </a:pPr>
            <a:r>
              <a:rPr lang="en-US"/>
              <a:t>Click to edit Master text styles. Click to edit Master text styles. Click to edit Master text styles.</a:t>
            </a:r>
          </a:p>
          <a:p>
            <a:pPr marL="0" marR="0" lvl="0" indent="0" algn="l" defTabSz="456789" rtl="0" eaLnBrk="1" fontAlgn="auto" latinLnBrk="0" hangingPunct="1">
              <a:lnSpc>
                <a:spcPct val="100000"/>
              </a:lnSpc>
              <a:spcBef>
                <a:spcPct val="20000"/>
              </a:spcBef>
              <a:spcAft>
                <a:spcPts val="0"/>
              </a:spcAft>
              <a:buClr>
                <a:srgbClr val="D02124"/>
              </a:buClr>
              <a:buSzTx/>
              <a:buFont typeface="Lucida Grande"/>
              <a:buNone/>
              <a:tabLst/>
              <a:defRPr/>
            </a:pPr>
            <a:r>
              <a:rPr lang="en-US"/>
              <a:t>Click to edit Master text styles. Click to edit Master text styles. Click to edit Master text styles.</a:t>
            </a:r>
          </a:p>
          <a:p>
            <a:pPr marL="0" marR="0" lvl="0" indent="0" algn="l" defTabSz="456789" rtl="0" eaLnBrk="1" fontAlgn="auto" latinLnBrk="0" hangingPunct="1">
              <a:lnSpc>
                <a:spcPct val="100000"/>
              </a:lnSpc>
              <a:spcBef>
                <a:spcPct val="20000"/>
              </a:spcBef>
              <a:spcAft>
                <a:spcPts val="0"/>
              </a:spcAft>
              <a:buClr>
                <a:srgbClr val="D02124"/>
              </a:buClr>
              <a:buSzTx/>
              <a:buFont typeface="Lucida Grande"/>
              <a:buNone/>
              <a:tabLst/>
              <a:defRPr/>
            </a:pPr>
            <a:endParaRPr lang="en-US"/>
          </a:p>
          <a:p>
            <a:pPr lvl="0"/>
            <a:endParaRPr lang="en-US"/>
          </a:p>
        </p:txBody>
      </p:sp>
      <p:sp>
        <p:nvSpPr>
          <p:cNvPr id="5" name="Footer Placeholder 5">
            <a:extLst>
              <a:ext uri="{FF2B5EF4-FFF2-40B4-BE49-F238E27FC236}">
                <a16:creationId xmlns:a16="http://schemas.microsoft.com/office/drawing/2014/main" id="{CF317E50-0F89-D345-AABE-36B1FB4DC405}"/>
              </a:ext>
            </a:extLst>
          </p:cNvPr>
          <p:cNvSpPr>
            <a:spLocks noGrp="1"/>
          </p:cNvSpPr>
          <p:nvPr>
            <p:ph type="ftr" sz="quarter" idx="3"/>
          </p:nvPr>
        </p:nvSpPr>
        <p:spPr>
          <a:xfrm>
            <a:off x="5778500" y="4835003"/>
            <a:ext cx="3086100" cy="272797"/>
          </a:xfrm>
          <a:prstGeom prst="rect">
            <a:avLst/>
          </a:prstGeom>
        </p:spPr>
        <p:txBody>
          <a:bodyPr vert="horz" lIns="91440" tIns="45720" rIns="91440" bIns="45720" rtlCol="0" anchor="ctr"/>
          <a:lstStyle>
            <a:lvl1pPr algn="r">
              <a:defRPr sz="799">
                <a:solidFill>
                  <a:schemeClr val="tx2"/>
                </a:solidFill>
              </a:defRPr>
            </a:lvl1pPr>
          </a:lstStyle>
          <a:p>
            <a:r>
              <a:rPr lang="en-US"/>
              <a:t>Smart City Solution Overview  |</a:t>
            </a:r>
          </a:p>
        </p:txBody>
      </p:sp>
    </p:spTree>
    <p:extLst>
      <p:ext uri="{BB962C8B-B14F-4D97-AF65-F5344CB8AC3E}">
        <p14:creationId xmlns:p14="http://schemas.microsoft.com/office/powerpoint/2010/main" val="31871622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2_Content Slide - 1 Col HIGH">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361950" y="354390"/>
            <a:ext cx="8229600" cy="461665"/>
          </a:xfrm>
          <a:prstGeom prst="rect">
            <a:avLst/>
          </a:prstGeom>
        </p:spPr>
        <p:txBody>
          <a:bodyPr vert="horz" lIns="91440" tIns="45720" rIns="91440" bIns="45720" rtlCol="0" anchor="ctr">
            <a:spAutoFit/>
          </a:bodyPr>
          <a:lstStyle>
            <a:lvl1pPr>
              <a:defRPr cap="all"/>
            </a:lvl1pPr>
          </a:lstStyle>
          <a:p>
            <a:r>
              <a:rPr lang="en-US"/>
              <a:t>CLICK TO ADD TITLE</a:t>
            </a:r>
          </a:p>
        </p:txBody>
      </p:sp>
      <p:sp>
        <p:nvSpPr>
          <p:cNvPr id="3" name="Text Placeholder 2"/>
          <p:cNvSpPr>
            <a:spLocks noGrp="1"/>
          </p:cNvSpPr>
          <p:nvPr>
            <p:ph type="body" sz="quarter" idx="10"/>
          </p:nvPr>
        </p:nvSpPr>
        <p:spPr>
          <a:xfrm>
            <a:off x="361950" y="685166"/>
            <a:ext cx="8229600" cy="361615"/>
          </a:xfrm>
          <a:prstGeom prst="rect">
            <a:avLst/>
          </a:prstGeom>
        </p:spPr>
        <p:txBody>
          <a:bodyPr>
            <a:normAutofit/>
          </a:bodyPr>
          <a:lstStyle>
            <a:lvl1pPr marL="0" indent="0">
              <a:buNone/>
              <a:defRPr sz="1499">
                <a:solidFill>
                  <a:schemeClr val="tx2"/>
                </a:solidFill>
              </a:defRPr>
            </a:lvl1pPr>
          </a:lstStyle>
          <a:p>
            <a:pPr lvl="0"/>
            <a:r>
              <a:rPr lang="en-US"/>
              <a:t>Click to edit Master text styles</a:t>
            </a:r>
          </a:p>
        </p:txBody>
      </p:sp>
      <p:sp>
        <p:nvSpPr>
          <p:cNvPr id="5" name="Text Placeholder 4"/>
          <p:cNvSpPr>
            <a:spLocks noGrp="1"/>
          </p:cNvSpPr>
          <p:nvPr>
            <p:ph type="body" sz="quarter" idx="11"/>
          </p:nvPr>
        </p:nvSpPr>
        <p:spPr>
          <a:xfrm>
            <a:off x="361950" y="1205384"/>
            <a:ext cx="8229600" cy="3184751"/>
          </a:xfrm>
          <a:prstGeom prst="rect">
            <a:avLst/>
          </a:prstGeom>
        </p:spPr>
        <p:txBody>
          <a:bodyPr vert="horz"/>
          <a:lstStyle>
            <a:lvl1pPr>
              <a:defRPr sz="1499">
                <a:solidFill>
                  <a:schemeClr val="bg1"/>
                </a:solidFill>
              </a:defRPr>
            </a:lvl1pPr>
            <a:lvl2pPr>
              <a:defRPr sz="1499">
                <a:solidFill>
                  <a:schemeClr val="bg1"/>
                </a:solidFill>
              </a:defRPr>
            </a:lvl2pPr>
            <a:lvl3pPr>
              <a:defRPr sz="1499">
                <a:solidFill>
                  <a:schemeClr val="bg1"/>
                </a:solidFill>
              </a:defRPr>
            </a:lvl3pPr>
            <a:lvl4pPr>
              <a:defRPr sz="1499">
                <a:solidFill>
                  <a:schemeClr val="bg1"/>
                </a:solidFill>
              </a:defRPr>
            </a:lvl4pPr>
            <a:lvl5pPr>
              <a:defRPr sz="1499">
                <a:solidFill>
                  <a:schemeClr val="bg1"/>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7880595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_Content Slide - 1 Col HIGH">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361950" y="137060"/>
            <a:ext cx="8229600" cy="769441"/>
          </a:xfrm>
          <a:prstGeom prst="rect">
            <a:avLst/>
          </a:prstGeom>
        </p:spPr>
        <p:txBody>
          <a:bodyPr vert="horz" lIns="91440" tIns="45720" rIns="91440" bIns="45720" rtlCol="0" anchor="ctr">
            <a:spAutoFit/>
          </a:bodyPr>
          <a:lstStyle>
            <a:lvl1pPr>
              <a:defRPr cap="all"/>
            </a:lvl1pPr>
          </a:lstStyle>
          <a:p>
            <a:r>
              <a:rPr lang="en-US"/>
              <a:t>CLICK TO ADD TITLE</a:t>
            </a:r>
          </a:p>
        </p:txBody>
      </p:sp>
      <p:sp>
        <p:nvSpPr>
          <p:cNvPr id="3" name="Text Placeholder 2"/>
          <p:cNvSpPr>
            <a:spLocks noGrp="1"/>
          </p:cNvSpPr>
          <p:nvPr>
            <p:ph type="body" sz="quarter" idx="15"/>
          </p:nvPr>
        </p:nvSpPr>
        <p:spPr>
          <a:xfrm>
            <a:off x="361950" y="621724"/>
            <a:ext cx="8229600" cy="348927"/>
          </a:xfrm>
          <a:prstGeom prst="rect">
            <a:avLst/>
          </a:prstGeom>
        </p:spPr>
        <p:txBody>
          <a:bodyPr>
            <a:noAutofit/>
          </a:bodyPr>
          <a:lstStyle>
            <a:lvl1pPr marL="0" indent="0">
              <a:buNone/>
              <a:defRPr sz="1499">
                <a:solidFill>
                  <a:schemeClr val="tx2"/>
                </a:solidFill>
              </a:defRPr>
            </a:lvl1pPr>
            <a:lvl2pPr marL="171296" indent="0">
              <a:buNone/>
              <a:defRPr sz="1499">
                <a:solidFill>
                  <a:schemeClr val="tx2"/>
                </a:solidFill>
              </a:defRPr>
            </a:lvl2pPr>
            <a:lvl3pPr marL="285493" indent="0">
              <a:buNone/>
              <a:defRPr sz="1499">
                <a:solidFill>
                  <a:schemeClr val="tx2"/>
                </a:solidFill>
              </a:defRPr>
            </a:lvl3pPr>
            <a:lvl4pPr marL="1370366" indent="0">
              <a:buNone/>
              <a:defRPr sz="1499">
                <a:solidFill>
                  <a:schemeClr val="tx2"/>
                </a:solidFill>
              </a:defRPr>
            </a:lvl4pPr>
            <a:lvl5pPr marL="1827154" indent="0">
              <a:buNone/>
              <a:defRPr sz="1499">
                <a:solidFill>
                  <a:schemeClr val="tx2"/>
                </a:solidFill>
              </a:defRPr>
            </a:lvl5pPr>
          </a:lstStyle>
          <a:p>
            <a:pPr lvl="0"/>
            <a:r>
              <a:rPr lang="en-US"/>
              <a:t>Click to edit Master text styles</a:t>
            </a:r>
          </a:p>
        </p:txBody>
      </p:sp>
      <p:sp>
        <p:nvSpPr>
          <p:cNvPr id="4" name="Text Placeholder 3"/>
          <p:cNvSpPr>
            <a:spLocks noGrp="1"/>
          </p:cNvSpPr>
          <p:nvPr>
            <p:ph type="body" sz="quarter" idx="16"/>
          </p:nvPr>
        </p:nvSpPr>
        <p:spPr>
          <a:xfrm>
            <a:off x="361950" y="1262481"/>
            <a:ext cx="8229600" cy="2620124"/>
          </a:xfrm>
          <a:prstGeom prst="rect">
            <a:avLst/>
          </a:prstGeom>
        </p:spPr>
        <p:txBody>
          <a:bodyPr vert="horz"/>
          <a:lstStyle>
            <a:lvl1pPr>
              <a:defRPr sz="1399">
                <a:solidFill>
                  <a:schemeClr val="bg1"/>
                </a:solidFill>
              </a:defRPr>
            </a:lvl1pPr>
            <a:lvl2pPr>
              <a:defRPr sz="1399">
                <a:solidFill>
                  <a:schemeClr val="bg1"/>
                </a:solidFill>
              </a:defRPr>
            </a:lvl2pPr>
            <a:lvl3pPr>
              <a:defRPr sz="1399">
                <a:solidFill>
                  <a:schemeClr val="bg1"/>
                </a:solidFill>
              </a:defRPr>
            </a:lvl3pPr>
            <a:lvl4pPr marL="628084" indent="-171296">
              <a:defRPr sz="1399">
                <a:solidFill>
                  <a:schemeClr val="bg1"/>
                </a:solidFill>
              </a:defRPr>
            </a:lvl4pPr>
            <a:lvl5pPr marL="799380" indent="-171296">
              <a:defRPr sz="1399">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5CEA04DF-163B-7249-93E6-88D1BCAE8751}"/>
              </a:ext>
            </a:extLst>
          </p:cNvPr>
          <p:cNvSpPr>
            <a:spLocks noGrp="1"/>
          </p:cNvSpPr>
          <p:nvPr>
            <p:ph type="ftr" sz="quarter" idx="3"/>
          </p:nvPr>
        </p:nvSpPr>
        <p:spPr>
          <a:xfrm>
            <a:off x="5778500" y="4835003"/>
            <a:ext cx="3086100" cy="272797"/>
          </a:xfrm>
          <a:prstGeom prst="rect">
            <a:avLst/>
          </a:prstGeom>
        </p:spPr>
        <p:txBody>
          <a:bodyPr vert="horz" lIns="91440" tIns="45720" rIns="91440" bIns="45720" rtlCol="0" anchor="ctr"/>
          <a:lstStyle>
            <a:lvl1pPr algn="r">
              <a:defRPr sz="799">
                <a:solidFill>
                  <a:schemeClr val="tx2"/>
                </a:solidFill>
              </a:defRPr>
            </a:lvl1pPr>
          </a:lstStyle>
          <a:p>
            <a:r>
              <a:rPr lang="en-US"/>
              <a:t>Smart City Solution Overview  |</a:t>
            </a:r>
          </a:p>
        </p:txBody>
      </p:sp>
    </p:spTree>
    <p:extLst>
      <p:ext uri="{BB962C8B-B14F-4D97-AF65-F5344CB8AC3E}">
        <p14:creationId xmlns:p14="http://schemas.microsoft.com/office/powerpoint/2010/main" val="164952393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15_Content Slide - 1 Col HIGH">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361950" y="291109"/>
            <a:ext cx="8229600" cy="461345"/>
          </a:xfrm>
          <a:prstGeom prst="rect">
            <a:avLst/>
          </a:prstGeom>
        </p:spPr>
        <p:txBody>
          <a:bodyPr vert="horz" lIns="91440" tIns="45720" rIns="91440" bIns="45720" rtlCol="0" anchor="ctr">
            <a:spAutoFit/>
          </a:bodyPr>
          <a:lstStyle>
            <a:lvl1pPr>
              <a:defRPr cap="all"/>
            </a:lvl1pPr>
          </a:lstStyle>
          <a:p>
            <a:r>
              <a:rPr lang="en-US" dirty="0"/>
              <a:t>CLICK TO ADD TITLE</a:t>
            </a:r>
          </a:p>
        </p:txBody>
      </p:sp>
      <p:sp>
        <p:nvSpPr>
          <p:cNvPr id="3" name="Text Placeholder 2"/>
          <p:cNvSpPr>
            <a:spLocks noGrp="1"/>
          </p:cNvSpPr>
          <p:nvPr>
            <p:ph type="body" sz="quarter" idx="15"/>
          </p:nvPr>
        </p:nvSpPr>
        <p:spPr>
          <a:xfrm>
            <a:off x="361950" y="621724"/>
            <a:ext cx="8229600" cy="348927"/>
          </a:xfrm>
          <a:prstGeom prst="rect">
            <a:avLst/>
          </a:prstGeom>
        </p:spPr>
        <p:txBody>
          <a:bodyPr>
            <a:noAutofit/>
          </a:bodyPr>
          <a:lstStyle>
            <a:lvl1pPr marL="0" indent="0">
              <a:buNone/>
              <a:defRPr sz="1125">
                <a:solidFill>
                  <a:schemeClr val="tx2"/>
                </a:solidFill>
              </a:defRPr>
            </a:lvl1pPr>
            <a:lvl2pPr marL="128588" indent="0">
              <a:buNone/>
              <a:defRPr sz="1125">
                <a:solidFill>
                  <a:schemeClr val="tx2"/>
                </a:solidFill>
              </a:defRPr>
            </a:lvl2pPr>
            <a:lvl3pPr marL="214313" indent="0">
              <a:buNone/>
              <a:defRPr sz="1125">
                <a:solidFill>
                  <a:schemeClr val="tx2"/>
                </a:solidFill>
              </a:defRPr>
            </a:lvl3pPr>
            <a:lvl4pPr marL="1028700" indent="0">
              <a:buNone/>
              <a:defRPr sz="1125">
                <a:solidFill>
                  <a:schemeClr val="tx2"/>
                </a:solidFill>
              </a:defRPr>
            </a:lvl4pPr>
            <a:lvl5pPr marL="1371600" indent="0">
              <a:buNone/>
              <a:defRPr sz="1125">
                <a:solidFill>
                  <a:schemeClr val="tx2"/>
                </a:solidFill>
              </a:defRPr>
            </a:lvl5pPr>
          </a:lstStyle>
          <a:p>
            <a:pPr lvl="0"/>
            <a:r>
              <a:rPr lang="en-US" dirty="0"/>
              <a:t>Click to edit Master text styles</a:t>
            </a:r>
          </a:p>
        </p:txBody>
      </p:sp>
      <p:sp>
        <p:nvSpPr>
          <p:cNvPr id="4" name="Text Placeholder 3"/>
          <p:cNvSpPr>
            <a:spLocks noGrp="1"/>
          </p:cNvSpPr>
          <p:nvPr>
            <p:ph type="body" sz="quarter" idx="16"/>
          </p:nvPr>
        </p:nvSpPr>
        <p:spPr>
          <a:xfrm>
            <a:off x="361950" y="1262481"/>
            <a:ext cx="8229600" cy="2620124"/>
          </a:xfrm>
          <a:prstGeom prst="rect">
            <a:avLst/>
          </a:prstGeom>
        </p:spPr>
        <p:txBody>
          <a:bodyPr vert="horz"/>
          <a:lstStyle>
            <a:lvl1pPr>
              <a:defRPr sz="1050">
                <a:solidFill>
                  <a:schemeClr val="bg1"/>
                </a:solidFill>
              </a:defRPr>
            </a:lvl1pPr>
            <a:lvl2pPr>
              <a:defRPr sz="1050">
                <a:solidFill>
                  <a:schemeClr val="bg1"/>
                </a:solidFill>
              </a:defRPr>
            </a:lvl2pPr>
            <a:lvl3pPr>
              <a:defRPr sz="1050">
                <a:solidFill>
                  <a:schemeClr val="bg1"/>
                </a:solidFill>
              </a:defRPr>
            </a:lvl3pPr>
            <a:lvl4pPr marL="471488" indent="-128588">
              <a:defRPr sz="1050">
                <a:solidFill>
                  <a:schemeClr val="bg1"/>
                </a:solidFill>
              </a:defRPr>
            </a:lvl4pPr>
            <a:lvl5pPr marL="600075" indent="-128588">
              <a:defRPr sz="105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778500" y="4835002"/>
            <a:ext cx="3086100" cy="272798"/>
          </a:xfrm>
          <a:prstGeom prst="rect">
            <a:avLst/>
          </a:prstGeom>
        </p:spPr>
        <p:txBody>
          <a:bodyPr vert="horz" lIns="91440" tIns="45720" rIns="91440" bIns="45720" rtlCol="0" anchor="ctr"/>
          <a:lstStyle>
            <a:lvl1pPr algn="r">
              <a:defRPr sz="600">
                <a:solidFill>
                  <a:schemeClr val="tx2"/>
                </a:solidFill>
              </a:defRPr>
            </a:lvl1pPr>
          </a:lstStyle>
          <a:p>
            <a:endParaRPr lang="en-US" dirty="0"/>
          </a:p>
        </p:txBody>
      </p:sp>
    </p:spTree>
    <p:extLst>
      <p:ext uri="{BB962C8B-B14F-4D97-AF65-F5344CB8AC3E}">
        <p14:creationId xmlns:p14="http://schemas.microsoft.com/office/powerpoint/2010/main" val="80816942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Date Placeholder 3"/>
          <p:cNvSpPr>
            <a:spLocks noGrp="1"/>
          </p:cNvSpPr>
          <p:nvPr>
            <p:ph type="dt" sz="half" idx="10"/>
          </p:nvPr>
        </p:nvSpPr>
        <p:spPr>
          <a:xfrm>
            <a:off x="146479" y="4834654"/>
            <a:ext cx="1105272" cy="186477"/>
          </a:xfrm>
          <a:prstGeom prst="rect">
            <a:avLst/>
          </a:prstGeom>
        </p:spPr>
        <p:txBody>
          <a:bodyPr/>
          <a:lstStyle>
            <a:lvl1pPr>
              <a:defRPr sz="900" b="0" baseline="0">
                <a:solidFill>
                  <a:srgbClr val="1F497D"/>
                </a:solidFill>
              </a:defRPr>
            </a:lvl1pPr>
          </a:lstStyle>
          <a:p>
            <a:endParaRPr lang="en-US" dirty="0"/>
          </a:p>
        </p:txBody>
      </p:sp>
      <p:sp>
        <p:nvSpPr>
          <p:cNvPr id="13" name="Slide Number Placeholder 5"/>
          <p:cNvSpPr>
            <a:spLocks noGrp="1"/>
          </p:cNvSpPr>
          <p:nvPr>
            <p:ph type="sldNum" sz="quarter" idx="4"/>
          </p:nvPr>
        </p:nvSpPr>
        <p:spPr>
          <a:xfrm>
            <a:off x="8461161" y="4427554"/>
            <a:ext cx="451280" cy="180293"/>
          </a:xfrm>
          <a:prstGeom prst="rect">
            <a:avLst/>
          </a:prstGeom>
        </p:spPr>
        <p:txBody>
          <a:bodyPr/>
          <a:lstStyle>
            <a:lvl1pPr>
              <a:defRPr sz="900" b="0" baseline="0">
                <a:solidFill>
                  <a:srgbClr val="1F497D"/>
                </a:solidFill>
              </a:defRPr>
            </a:lvl1pPr>
          </a:lstStyle>
          <a:p>
            <a:fld id="{B090CEC9-7E8F-0844-8D92-E1DD75732F25}" type="slidenum">
              <a:rPr lang="en-US" smtClean="0"/>
              <a:pPr/>
              <a:t>‹#›</a:t>
            </a:fld>
            <a:endParaRPr lang="en-US" dirty="0"/>
          </a:p>
        </p:txBody>
      </p:sp>
      <p:sp>
        <p:nvSpPr>
          <p:cNvPr id="14" name="Footer Placeholder 4"/>
          <p:cNvSpPr>
            <a:spLocks noGrp="1"/>
          </p:cNvSpPr>
          <p:nvPr>
            <p:ph type="ftr" sz="quarter" idx="3"/>
          </p:nvPr>
        </p:nvSpPr>
        <p:spPr>
          <a:xfrm>
            <a:off x="1295354" y="4834654"/>
            <a:ext cx="4013493" cy="186477"/>
          </a:xfrm>
          <a:prstGeom prst="rect">
            <a:avLst/>
          </a:prstGeom>
        </p:spPr>
        <p:txBody>
          <a:bodyPr/>
          <a:lstStyle>
            <a:lvl1pPr algn="ctr">
              <a:defRPr sz="900" b="0" baseline="0">
                <a:solidFill>
                  <a:srgbClr val="1F497D"/>
                </a:solidFill>
              </a:defRPr>
            </a:lvl1pPr>
          </a:lstStyle>
          <a:p>
            <a:endParaRPr lang="en-US" dirty="0"/>
          </a:p>
        </p:txBody>
      </p:sp>
    </p:spTree>
    <p:extLst>
      <p:ext uri="{BB962C8B-B14F-4D97-AF65-F5344CB8AC3E}">
        <p14:creationId xmlns:p14="http://schemas.microsoft.com/office/powerpoint/2010/main" val="397494904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7" name="Content Placeholder 3"/>
          <p:cNvSpPr>
            <a:spLocks noGrp="1"/>
          </p:cNvSpPr>
          <p:nvPr>
            <p:ph sz="quarter" idx="11"/>
          </p:nvPr>
        </p:nvSpPr>
        <p:spPr>
          <a:xfrm>
            <a:off x="476545" y="1119910"/>
            <a:ext cx="8210261" cy="3220604"/>
          </a:xfrm>
          <a:prstGeom prst="rect">
            <a:avLst/>
          </a:prstGeom>
        </p:spPr>
        <p:txBody>
          <a:bodyPr vert="horz"/>
          <a:lstStyle>
            <a:lvl1pPr marL="342567" indent="-342567">
              <a:buClr>
                <a:srgbClr val="ED3024"/>
              </a:buClr>
              <a:buFont typeface="Lucida Grande"/>
              <a:buChar char="»"/>
              <a:defRPr sz="1599">
                <a:solidFill>
                  <a:schemeClr val="tx1">
                    <a:lumMod val="65000"/>
                    <a:lumOff val="35000"/>
                  </a:schemeClr>
                </a:solidFill>
                <a:latin typeface="Arial"/>
                <a:cs typeface="Arial"/>
              </a:defRPr>
            </a:lvl1pPr>
            <a:lvl2pPr marL="742225" indent="-285472">
              <a:buClr>
                <a:srgbClr val="ED3024"/>
              </a:buClr>
              <a:buFont typeface="Arial"/>
              <a:buChar char="•"/>
              <a:defRPr sz="1599">
                <a:solidFill>
                  <a:schemeClr val="tx1">
                    <a:lumMod val="65000"/>
                    <a:lumOff val="35000"/>
                  </a:schemeClr>
                </a:solidFill>
                <a:latin typeface="Arial"/>
                <a:cs typeface="Arial"/>
              </a:defRPr>
            </a:lvl2pPr>
            <a:lvl3pPr>
              <a:defRPr sz="1599">
                <a:solidFill>
                  <a:srgbClr val="FFFFFF"/>
                </a:solidFill>
                <a:latin typeface="Arial"/>
                <a:cs typeface="Arial"/>
              </a:defRPr>
            </a:lvl3pPr>
            <a:lvl4pPr>
              <a:defRPr sz="1599">
                <a:solidFill>
                  <a:srgbClr val="FFFFFF"/>
                </a:solidFill>
                <a:latin typeface="Arial"/>
                <a:cs typeface="Arial"/>
              </a:defRPr>
            </a:lvl4pPr>
            <a:lvl5pPr>
              <a:defRPr sz="1599">
                <a:solidFill>
                  <a:srgbClr val="FFFFFF"/>
                </a:solidFill>
                <a:latin typeface="Arial"/>
                <a:cs typeface="Arial"/>
              </a:defRPr>
            </a:lvl5pPr>
          </a:lstStyle>
          <a:p>
            <a:pPr lvl="0"/>
            <a:r>
              <a:rPr lang="en-US"/>
              <a:t>Click to edit Master text styles</a:t>
            </a:r>
          </a:p>
          <a:p>
            <a:pPr lvl="1"/>
            <a:r>
              <a:rPr lang="en-US"/>
              <a:t>Second level</a:t>
            </a:r>
          </a:p>
        </p:txBody>
      </p:sp>
      <p:sp>
        <p:nvSpPr>
          <p:cNvPr id="9" name="Title 4"/>
          <p:cNvSpPr>
            <a:spLocks noGrp="1"/>
          </p:cNvSpPr>
          <p:nvPr>
            <p:ph type="title"/>
          </p:nvPr>
        </p:nvSpPr>
        <p:spPr>
          <a:xfrm>
            <a:off x="457200" y="437211"/>
            <a:ext cx="8229600" cy="461345"/>
          </a:xfrm>
          <a:prstGeom prst="rect">
            <a:avLst/>
          </a:prstGeom>
        </p:spPr>
        <p:txBody>
          <a:bodyPr vert="horz">
            <a:spAutoFit/>
          </a:bodyPr>
          <a:lstStyle>
            <a:lvl1pPr algn="l">
              <a:defRPr sz="2398" b="1">
                <a:solidFill>
                  <a:srgbClr val="ED3024"/>
                </a:solidFill>
                <a:latin typeface="Arial"/>
                <a:cs typeface="Arial"/>
              </a:defRPr>
            </a:lvl1pPr>
          </a:lstStyle>
          <a:p>
            <a:r>
              <a:rPr lang="en-US"/>
              <a:t>Click to edit Master title style</a:t>
            </a:r>
          </a:p>
        </p:txBody>
      </p:sp>
    </p:spTree>
    <p:extLst>
      <p:ext uri="{BB962C8B-B14F-4D97-AF65-F5344CB8AC3E}">
        <p14:creationId xmlns:p14="http://schemas.microsoft.com/office/powerpoint/2010/main" val="286663555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580246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307FFF"/>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36374050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bg>
      <p:bgPr>
        <a:solidFill>
          <a:srgbClr val="E40046"/>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271255439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tle and Content">
    <p:bg>
      <p:bgPr>
        <a:solidFill>
          <a:srgbClr val="051260"/>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91040"/>
            <a:ext cx="8229600" cy="386292"/>
          </a:xfrm>
          <a:prstGeom prst="rect">
            <a:avLst/>
          </a:prstGeom>
        </p:spPr>
        <p:txBody>
          <a:bodyPr>
            <a:normAutofit/>
          </a:bodyPr>
          <a:lstStyle>
            <a:lvl1pPr algn="l">
              <a:defRPr sz="2200" b="1">
                <a:solidFill>
                  <a:schemeClr val="bg1"/>
                </a:solidFill>
                <a:latin typeface="Poppins Regular"/>
                <a:cs typeface="Poppins Regular"/>
              </a:defRPr>
            </a:lvl1pPr>
          </a:lstStyle>
          <a:p>
            <a:r>
              <a:rPr lang="en-US" dirty="0"/>
              <a:t>Click here to edit the title</a:t>
            </a:r>
            <a:endParaRPr lang="es-ES" dirty="0"/>
          </a:p>
        </p:txBody>
      </p:sp>
      <p:sp>
        <p:nvSpPr>
          <p:cNvPr id="3" name="Marcador de contenido 2"/>
          <p:cNvSpPr>
            <a:spLocks noGrp="1"/>
          </p:cNvSpPr>
          <p:nvPr>
            <p:ph idx="1" hasCustomPrompt="1"/>
          </p:nvPr>
        </p:nvSpPr>
        <p:spPr>
          <a:xfrm>
            <a:off x="457200" y="829737"/>
            <a:ext cx="8229600" cy="3572929"/>
          </a:xfrm>
          <a:prstGeom prst="rect">
            <a:avLst/>
          </a:prstGeom>
        </p:spPr>
        <p:txBody>
          <a:bodyPr>
            <a:normAutofit/>
          </a:bodyPr>
          <a:lstStyle>
            <a:lvl1pPr marL="342900" indent="-342900">
              <a:buFont typeface="Arial" panose="020B0604020202020204" pitchFamily="34" charset="0"/>
              <a:buChar char="•"/>
              <a:defRPr sz="2400">
                <a:solidFill>
                  <a:schemeClr val="bg1"/>
                </a:solidFill>
                <a:latin typeface="Open Sans Regular"/>
                <a:cs typeface="Open Sans Regular"/>
              </a:defRPr>
            </a:lvl1pPr>
            <a:lvl2pPr>
              <a:defRPr sz="1800">
                <a:solidFill>
                  <a:schemeClr val="bg1"/>
                </a:solidFill>
                <a:latin typeface="Open Sans Regular"/>
                <a:cs typeface="Open Sans Regular"/>
              </a:defRPr>
            </a:lvl2pPr>
            <a:lvl3pPr>
              <a:defRPr sz="1800">
                <a:solidFill>
                  <a:schemeClr val="bg1"/>
                </a:solidFill>
                <a:latin typeface="Open Sans Regular"/>
                <a:cs typeface="Open Sans Regular"/>
              </a:defRPr>
            </a:lvl3pPr>
            <a:lvl4pPr>
              <a:defRPr sz="1800">
                <a:solidFill>
                  <a:schemeClr val="bg1"/>
                </a:solidFill>
                <a:latin typeface="Open Sans Regular"/>
                <a:cs typeface="Open Sans Regular"/>
              </a:defRPr>
            </a:lvl4pPr>
            <a:lvl5pPr>
              <a:defRPr sz="1800">
                <a:solidFill>
                  <a:schemeClr val="bg1"/>
                </a:solidFill>
                <a:latin typeface="Open Sans Regular"/>
                <a:cs typeface="Open Sans Regular"/>
              </a:defRPr>
            </a:lvl5pPr>
          </a:lstStyle>
          <a:p>
            <a:pPr lvl="0"/>
            <a:r>
              <a:rPr lang="en-US" dirty="0"/>
              <a:t>Click here to edit this section of text</a:t>
            </a:r>
          </a:p>
          <a:p>
            <a:pPr lvl="1"/>
            <a:r>
              <a:rPr lang="en-US" dirty="0"/>
              <a:t>Second line text</a:t>
            </a:r>
          </a:p>
          <a:p>
            <a:pPr lvl="2"/>
            <a:r>
              <a:rPr lang="en-US" dirty="0"/>
              <a:t>Third line text</a:t>
            </a:r>
          </a:p>
          <a:p>
            <a:pPr lvl="3"/>
            <a:r>
              <a:rPr lang="en-US" dirty="0"/>
              <a:t>Fourth line text</a:t>
            </a:r>
          </a:p>
          <a:p>
            <a:pPr lvl="4"/>
            <a:r>
              <a:rPr lang="en-US" dirty="0"/>
              <a:t>Fifth line text</a:t>
            </a:r>
            <a:endParaRPr lang="es-ES" dirty="0"/>
          </a:p>
        </p:txBody>
      </p:sp>
    </p:spTree>
    <p:extLst>
      <p:ext uri="{BB962C8B-B14F-4D97-AF65-F5344CB8AC3E}">
        <p14:creationId xmlns:p14="http://schemas.microsoft.com/office/powerpoint/2010/main" val="3744240186"/>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3.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3.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slideLayout" Target="../slideLayouts/slideLayout52.xml"/><Relationship Id="rId3" Type="http://schemas.openxmlformats.org/officeDocument/2006/relationships/slideLayout" Target="../slideLayouts/slideLayout37.xml"/><Relationship Id="rId21" Type="http://schemas.openxmlformats.org/officeDocument/2006/relationships/slideLayout" Target="../slideLayouts/slideLayout55.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5" Type="http://schemas.openxmlformats.org/officeDocument/2006/relationships/image" Target="../media/image4.png"/><Relationship Id="rId2" Type="http://schemas.openxmlformats.org/officeDocument/2006/relationships/slideLayout" Target="../slideLayouts/slideLayout36.xml"/><Relationship Id="rId16" Type="http://schemas.openxmlformats.org/officeDocument/2006/relationships/slideLayout" Target="../slideLayouts/slideLayout50.xml"/><Relationship Id="rId20" Type="http://schemas.openxmlformats.org/officeDocument/2006/relationships/slideLayout" Target="../slideLayouts/slideLayout54.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24" Type="http://schemas.openxmlformats.org/officeDocument/2006/relationships/theme" Target="../theme/theme4.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23" Type="http://schemas.openxmlformats.org/officeDocument/2006/relationships/slideLayout" Target="../slideLayouts/slideLayout57.xml"/><Relationship Id="rId10" Type="http://schemas.openxmlformats.org/officeDocument/2006/relationships/slideLayout" Target="../slideLayouts/slideLayout44.xml"/><Relationship Id="rId19" Type="http://schemas.openxmlformats.org/officeDocument/2006/relationships/slideLayout" Target="../slideLayouts/slideLayout53.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4572001"/>
            <a:ext cx="9144000" cy="571499"/>
          </a:xfrm>
          <a:prstGeom prst="rect">
            <a:avLst/>
          </a:prstGeom>
          <a:solidFill>
            <a:srgbClr val="0512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noFill/>
              </a:ln>
              <a:solidFill>
                <a:srgbClr val="051260"/>
              </a:solidFill>
              <a:effectLst/>
            </a:endParaRPr>
          </a:p>
        </p:txBody>
      </p:sp>
      <p:sp>
        <p:nvSpPr>
          <p:cNvPr id="8" name="Marcador de número de diapositiva 6"/>
          <p:cNvSpPr txBox="1">
            <a:spLocks/>
          </p:cNvSpPr>
          <p:nvPr userDrawn="1"/>
        </p:nvSpPr>
        <p:spPr>
          <a:xfrm>
            <a:off x="349782" y="4755357"/>
            <a:ext cx="2133600" cy="273844"/>
          </a:xfrm>
          <a:prstGeom prst="rect">
            <a:avLst/>
          </a:prstGeom>
        </p:spPr>
        <p:txBody>
          <a:bodyPr vert="horz" lIns="91440" tIns="45720" rIns="91440" bIns="45720" rtlCol="0" anchor="ctr"/>
          <a:lstStyle>
            <a:defPPr>
              <a:defRPr lang="es-E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s-ES" dirty="0">
                <a:solidFill>
                  <a:srgbClr val="307FFF"/>
                </a:solidFill>
                <a:latin typeface="Poppins Medium"/>
                <a:cs typeface="Poppins Medium"/>
              </a:rPr>
              <a:t>P. </a:t>
            </a:r>
            <a:fld id="{B3ABA466-59FA-7145-AB5A-F6B53F1EFE54}" type="slidenum">
              <a:rPr lang="es-ES" smtClean="0">
                <a:solidFill>
                  <a:srgbClr val="307FFF"/>
                </a:solidFill>
                <a:latin typeface="Poppins Medium"/>
                <a:cs typeface="Poppins Medium"/>
              </a:rPr>
              <a:pPr algn="l"/>
              <a:t>‹#›</a:t>
            </a:fld>
            <a:endParaRPr lang="es-ES" dirty="0">
              <a:solidFill>
                <a:srgbClr val="307FFF"/>
              </a:solidFill>
              <a:latin typeface="Poppins Medium"/>
              <a:cs typeface="Poppins Medium"/>
            </a:endParaRPr>
          </a:p>
        </p:txBody>
      </p:sp>
      <p:pic>
        <p:nvPicPr>
          <p:cNvPr id="9" name="Imagen 8" descr="LOGO_color_rgb_negative.png"/>
          <p:cNvPicPr>
            <a:picLocks noChangeAspect="1"/>
          </p:cNvPicPr>
          <p:nvPr userDrawn="1"/>
        </p:nvPicPr>
        <p:blipFill>
          <a:blip r:embed="rId17" cstate="email">
            <a:extLst>
              <a:ext uri="{28A0092B-C50C-407E-A947-70E740481C1C}">
                <a14:useLocalDpi xmlns:a14="http://schemas.microsoft.com/office/drawing/2010/main"/>
              </a:ext>
            </a:extLst>
          </a:blip>
          <a:stretch>
            <a:fillRect/>
          </a:stretch>
        </p:blipFill>
        <p:spPr>
          <a:xfrm>
            <a:off x="7425266" y="4572386"/>
            <a:ext cx="1320800" cy="571113"/>
          </a:xfrm>
          <a:prstGeom prst="rect">
            <a:avLst/>
          </a:prstGeom>
        </p:spPr>
      </p:pic>
    </p:spTree>
    <p:extLst>
      <p:ext uri="{BB962C8B-B14F-4D97-AF65-F5344CB8AC3E}">
        <p14:creationId xmlns:p14="http://schemas.microsoft.com/office/powerpoint/2010/main" val="48123707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91" r:id="rId7"/>
    <p:sldLayoutId id="2147483692" r:id="rId8"/>
    <p:sldLayoutId id="2147483693" r:id="rId9"/>
    <p:sldLayoutId id="2147483688" r:id="rId10"/>
    <p:sldLayoutId id="2147483689" r:id="rId11"/>
    <p:sldLayoutId id="2147483690" r:id="rId12"/>
    <p:sldLayoutId id="2147483694" r:id="rId13"/>
    <p:sldLayoutId id="2147483695" r:id="rId14"/>
    <p:sldLayoutId id="2147483698" r:id="rId15"/>
  </p:sldLayoutIdLst>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51260"/>
        </a:solidFill>
        <a:effectLst/>
      </p:bgPr>
    </p:bg>
    <p:spTree>
      <p:nvGrpSpPr>
        <p:cNvPr id="1" name=""/>
        <p:cNvGrpSpPr/>
        <p:nvPr/>
      </p:nvGrpSpPr>
      <p:grpSpPr>
        <a:xfrm>
          <a:off x="0" y="0"/>
          <a:ext cx="0" cy="0"/>
          <a:chOff x="0" y="0"/>
          <a:chExt cx="0" cy="0"/>
        </a:xfrm>
      </p:grpSpPr>
      <p:pic>
        <p:nvPicPr>
          <p:cNvPr id="8" name="Imagen 7" descr="ICON.png"/>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841996" y="0"/>
            <a:ext cx="3316901" cy="5175163"/>
          </a:xfrm>
          <a:prstGeom prst="rect">
            <a:avLst/>
          </a:prstGeom>
        </p:spPr>
      </p:pic>
    </p:spTree>
    <p:extLst>
      <p:ext uri="{BB962C8B-B14F-4D97-AF65-F5344CB8AC3E}">
        <p14:creationId xmlns:p14="http://schemas.microsoft.com/office/powerpoint/2010/main" val="73637930"/>
      </p:ext>
    </p:extLst>
  </p:cSld>
  <p:clrMap bg1="lt1" tx1="dk1" bg2="lt2" tx2="dk2" accent1="accent1" accent2="accent2" accent3="accent3" accent4="accent4" accent5="accent5" accent6="accent6" hlink="hlink" folHlink="folHlink"/>
  <p:sldLayoutIdLst>
    <p:sldLayoutId id="2147483686" r:id="rId1"/>
    <p:sldLayoutId id="2147483687" r:id="rId2"/>
  </p:sldLayoutIdLst>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4572001"/>
            <a:ext cx="9144000" cy="571499"/>
          </a:xfrm>
          <a:prstGeom prst="rect">
            <a:avLst/>
          </a:prstGeom>
          <a:solidFill>
            <a:srgbClr val="0512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noFill/>
              </a:ln>
              <a:solidFill>
                <a:srgbClr val="051260"/>
              </a:solidFill>
              <a:effectLst/>
            </a:endParaRPr>
          </a:p>
        </p:txBody>
      </p:sp>
      <p:sp>
        <p:nvSpPr>
          <p:cNvPr id="8" name="Marcador de número de diapositiva 6"/>
          <p:cNvSpPr txBox="1">
            <a:spLocks/>
          </p:cNvSpPr>
          <p:nvPr userDrawn="1"/>
        </p:nvSpPr>
        <p:spPr>
          <a:xfrm>
            <a:off x="349782" y="4755357"/>
            <a:ext cx="2133600" cy="273844"/>
          </a:xfrm>
          <a:prstGeom prst="rect">
            <a:avLst/>
          </a:prstGeom>
        </p:spPr>
        <p:txBody>
          <a:bodyPr vert="horz" lIns="91440" tIns="45720" rIns="91440" bIns="45720" rtlCol="0" anchor="ctr"/>
          <a:lstStyle>
            <a:defPPr>
              <a:defRPr lang="es-E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s-ES" dirty="0">
                <a:solidFill>
                  <a:srgbClr val="307FFF"/>
                </a:solidFill>
                <a:latin typeface="Poppins Medium"/>
                <a:cs typeface="Poppins Medium"/>
              </a:rPr>
              <a:t>P. </a:t>
            </a:r>
            <a:fld id="{B3ABA466-59FA-7145-AB5A-F6B53F1EFE54}" type="slidenum">
              <a:rPr lang="es-ES" smtClean="0">
                <a:solidFill>
                  <a:srgbClr val="307FFF"/>
                </a:solidFill>
                <a:latin typeface="Poppins Medium"/>
                <a:cs typeface="Poppins Medium"/>
              </a:rPr>
              <a:pPr algn="l"/>
              <a:t>‹#›</a:t>
            </a:fld>
            <a:endParaRPr lang="es-ES" dirty="0">
              <a:solidFill>
                <a:srgbClr val="307FFF"/>
              </a:solidFill>
              <a:latin typeface="Poppins Medium"/>
              <a:cs typeface="Poppins Medium"/>
            </a:endParaRPr>
          </a:p>
        </p:txBody>
      </p:sp>
      <p:pic>
        <p:nvPicPr>
          <p:cNvPr id="9" name="Imagen 8" descr="LOGO_color_rgb_negative.png"/>
          <p:cNvPicPr>
            <a:picLocks noChangeAspect="1"/>
          </p:cNvPicPr>
          <p:nvPr userDrawn="1"/>
        </p:nvPicPr>
        <p:blipFill>
          <a:blip r:embed="rId19" cstate="screen">
            <a:extLst>
              <a:ext uri="{28A0092B-C50C-407E-A947-70E740481C1C}">
                <a14:useLocalDpi xmlns:a14="http://schemas.microsoft.com/office/drawing/2010/main"/>
              </a:ext>
            </a:extLst>
          </a:blip>
          <a:stretch>
            <a:fillRect/>
          </a:stretch>
        </p:blipFill>
        <p:spPr>
          <a:xfrm>
            <a:off x="7425266" y="4572386"/>
            <a:ext cx="1320800" cy="571113"/>
          </a:xfrm>
          <a:prstGeom prst="rect">
            <a:avLst/>
          </a:prstGeom>
        </p:spPr>
      </p:pic>
    </p:spTree>
    <p:extLst>
      <p:ext uri="{BB962C8B-B14F-4D97-AF65-F5344CB8AC3E}">
        <p14:creationId xmlns:p14="http://schemas.microsoft.com/office/powerpoint/2010/main" val="5387278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4572001"/>
            <a:ext cx="9144000" cy="571499"/>
          </a:xfrm>
          <a:prstGeom prst="rect">
            <a:avLst/>
          </a:prstGeom>
          <a:solidFill>
            <a:srgbClr val="0512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noFill/>
              </a:ln>
              <a:solidFill>
                <a:srgbClr val="051260"/>
              </a:solidFill>
              <a:effectLst/>
            </a:endParaRPr>
          </a:p>
        </p:txBody>
      </p:sp>
      <p:sp>
        <p:nvSpPr>
          <p:cNvPr id="8" name="Marcador de número de diapositiva 6"/>
          <p:cNvSpPr txBox="1">
            <a:spLocks/>
          </p:cNvSpPr>
          <p:nvPr userDrawn="1"/>
        </p:nvSpPr>
        <p:spPr>
          <a:xfrm>
            <a:off x="349782" y="4755357"/>
            <a:ext cx="2133600" cy="273844"/>
          </a:xfrm>
          <a:prstGeom prst="rect">
            <a:avLst/>
          </a:prstGeom>
        </p:spPr>
        <p:txBody>
          <a:bodyPr vert="horz" lIns="91440" tIns="45720" rIns="91440" bIns="45720" rtlCol="0" anchor="ctr"/>
          <a:lstStyle>
            <a:defPPr>
              <a:defRPr lang="es-E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s-ES" dirty="0">
                <a:solidFill>
                  <a:srgbClr val="307FFF"/>
                </a:solidFill>
                <a:latin typeface="Poppins Medium"/>
                <a:cs typeface="Poppins Medium"/>
              </a:rPr>
              <a:t>P. </a:t>
            </a:r>
            <a:fld id="{B3ABA466-59FA-7145-AB5A-F6B53F1EFE54}" type="slidenum">
              <a:rPr lang="es-ES" smtClean="0">
                <a:solidFill>
                  <a:srgbClr val="307FFF"/>
                </a:solidFill>
                <a:latin typeface="Poppins Medium"/>
                <a:cs typeface="Poppins Medium"/>
              </a:rPr>
              <a:pPr algn="l"/>
              <a:t>‹#›</a:t>
            </a:fld>
            <a:endParaRPr lang="es-ES" dirty="0">
              <a:solidFill>
                <a:srgbClr val="307FFF"/>
              </a:solidFill>
              <a:latin typeface="Poppins Medium"/>
              <a:cs typeface="Poppins Medium"/>
            </a:endParaRPr>
          </a:p>
        </p:txBody>
      </p:sp>
      <p:pic>
        <p:nvPicPr>
          <p:cNvPr id="9" name="Imagen 8" descr="LOGO_color_rgb_negative.png"/>
          <p:cNvPicPr>
            <a:picLocks noChangeAspect="1"/>
          </p:cNvPicPr>
          <p:nvPr userDrawn="1"/>
        </p:nvPicPr>
        <p:blipFill>
          <a:blip r:embed="rId25" cstate="screen">
            <a:extLst>
              <a:ext uri="{28A0092B-C50C-407E-A947-70E740481C1C}">
                <a14:useLocalDpi xmlns:a14="http://schemas.microsoft.com/office/drawing/2010/main"/>
              </a:ext>
            </a:extLst>
          </a:blip>
          <a:stretch>
            <a:fillRect/>
          </a:stretch>
        </p:blipFill>
        <p:spPr>
          <a:xfrm>
            <a:off x="7425266" y="4572386"/>
            <a:ext cx="1320800" cy="571113"/>
          </a:xfrm>
          <a:prstGeom prst="rect">
            <a:avLst/>
          </a:prstGeom>
        </p:spPr>
      </p:pic>
    </p:spTree>
    <p:extLst>
      <p:ext uri="{BB962C8B-B14F-4D97-AF65-F5344CB8AC3E}">
        <p14:creationId xmlns:p14="http://schemas.microsoft.com/office/powerpoint/2010/main" val="2844527305"/>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 id="2147483738" r:id="rId21"/>
    <p:sldLayoutId id="2147483739" r:id="rId22"/>
    <p:sldLayoutId id="2147483740" r:id="rId23"/>
  </p:sldLayoutIdLst>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3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DA008-578C-E045-BC87-40C6128FEC5E}"/>
              </a:ext>
            </a:extLst>
          </p:cNvPr>
          <p:cNvSpPr>
            <a:spLocks noGrp="1"/>
          </p:cNvSpPr>
          <p:nvPr>
            <p:ph type="title"/>
          </p:nvPr>
        </p:nvSpPr>
        <p:spPr/>
        <p:txBody>
          <a:bodyPr/>
          <a:lstStyle/>
          <a:p>
            <a:r>
              <a:rPr lang="en-US" dirty="0"/>
              <a:t>Advanced Metering Infrastructure (AMI) Program</a:t>
            </a:r>
            <a:endParaRPr lang="en-US" sz="1800" dirty="0"/>
          </a:p>
        </p:txBody>
      </p:sp>
      <p:sp>
        <p:nvSpPr>
          <p:cNvPr id="3" name="Content Placeholder 2">
            <a:extLst>
              <a:ext uri="{FF2B5EF4-FFF2-40B4-BE49-F238E27FC236}">
                <a16:creationId xmlns:a16="http://schemas.microsoft.com/office/drawing/2014/main" id="{CFFEC5AA-2632-9540-AF78-60D02C509778}"/>
              </a:ext>
            </a:extLst>
          </p:cNvPr>
          <p:cNvSpPr>
            <a:spLocks noGrp="1"/>
          </p:cNvSpPr>
          <p:nvPr>
            <p:ph idx="1"/>
          </p:nvPr>
        </p:nvSpPr>
        <p:spPr/>
        <p:txBody>
          <a:bodyPr/>
          <a:lstStyle/>
          <a:p>
            <a:r>
              <a:rPr lang="en-US" dirty="0"/>
              <a:t>Branndon Kelley</a:t>
            </a:r>
          </a:p>
          <a:p>
            <a:r>
              <a:rPr lang="en-US" dirty="0"/>
              <a:t>Hometown Connections, Inc.</a:t>
            </a:r>
          </a:p>
        </p:txBody>
      </p:sp>
      <p:sp>
        <p:nvSpPr>
          <p:cNvPr id="4" name="Content Placeholder 3">
            <a:extLst>
              <a:ext uri="{FF2B5EF4-FFF2-40B4-BE49-F238E27FC236}">
                <a16:creationId xmlns:a16="http://schemas.microsoft.com/office/drawing/2014/main" id="{B9F28ABF-BF58-4243-896C-F63CD3C41E67}"/>
              </a:ext>
            </a:extLst>
          </p:cNvPr>
          <p:cNvSpPr>
            <a:spLocks noGrp="1"/>
          </p:cNvSpPr>
          <p:nvPr>
            <p:ph idx="10"/>
          </p:nvPr>
        </p:nvSpPr>
        <p:spPr/>
        <p:txBody>
          <a:bodyPr/>
          <a:lstStyle/>
          <a:p>
            <a:r>
              <a:rPr lang="en-US" dirty="0"/>
              <a:t>September 2022</a:t>
            </a:r>
          </a:p>
        </p:txBody>
      </p:sp>
    </p:spTree>
    <p:extLst>
      <p:ext uri="{BB962C8B-B14F-4D97-AF65-F5344CB8AC3E}">
        <p14:creationId xmlns:p14="http://schemas.microsoft.com/office/powerpoint/2010/main" val="3571295784"/>
      </p:ext>
    </p:extLst>
  </p:cSld>
  <p:clrMapOvr>
    <a:masterClrMapping/>
  </p:clrMapOvr>
  <mc:AlternateContent xmlns:mc="http://schemas.openxmlformats.org/markup-compatibility/2006">
    <mc:Choice xmlns:p14="http://schemas.microsoft.com/office/powerpoint/2010/main" Requires="p14">
      <p:transition spd="slow" p14:dur="1750" advTm="10000">
        <p14:reveal/>
      </p:transition>
    </mc:Choice>
    <mc:Fallback>
      <p:transition spd="slow"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3F886-B7B1-AE44-8980-1E84DEE4BB87}"/>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BF9A99B3-EC8A-8045-B73B-56E5069CFFA3}"/>
              </a:ext>
            </a:extLst>
          </p:cNvPr>
          <p:cNvSpPr>
            <a:spLocks noGrp="1"/>
          </p:cNvSpPr>
          <p:nvPr>
            <p:ph idx="10"/>
          </p:nvPr>
        </p:nvSpPr>
        <p:spPr/>
        <p:txBody>
          <a:bodyPr/>
          <a:lstStyle/>
          <a:p>
            <a:endParaRPr lang="en-US"/>
          </a:p>
        </p:txBody>
      </p:sp>
    </p:spTree>
    <p:extLst>
      <p:ext uri="{BB962C8B-B14F-4D97-AF65-F5344CB8AC3E}">
        <p14:creationId xmlns:p14="http://schemas.microsoft.com/office/powerpoint/2010/main" val="3410785954"/>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48F96-1ACA-4746-876A-DB1587B4D028}"/>
              </a:ext>
            </a:extLst>
          </p:cNvPr>
          <p:cNvSpPr>
            <a:spLocks noGrp="1"/>
          </p:cNvSpPr>
          <p:nvPr>
            <p:ph type="title"/>
          </p:nvPr>
        </p:nvSpPr>
        <p:spPr/>
        <p:txBody>
          <a:bodyPr>
            <a:normAutofit fontScale="90000"/>
          </a:bodyPr>
          <a:lstStyle/>
          <a:p>
            <a:r>
              <a:rPr lang="en-US" dirty="0"/>
              <a:t>HCI AMI Program</a:t>
            </a:r>
          </a:p>
        </p:txBody>
      </p:sp>
      <p:sp>
        <p:nvSpPr>
          <p:cNvPr id="3" name="Content Placeholder 2">
            <a:extLst>
              <a:ext uri="{FF2B5EF4-FFF2-40B4-BE49-F238E27FC236}">
                <a16:creationId xmlns:a16="http://schemas.microsoft.com/office/drawing/2014/main" id="{89DCFF97-CEA1-4E5D-8F1F-A5C6577EDD65}"/>
              </a:ext>
            </a:extLst>
          </p:cNvPr>
          <p:cNvSpPr>
            <a:spLocks noGrp="1"/>
          </p:cNvSpPr>
          <p:nvPr>
            <p:ph idx="1"/>
          </p:nvPr>
        </p:nvSpPr>
        <p:spPr>
          <a:xfrm>
            <a:off x="375138" y="830264"/>
            <a:ext cx="8311662" cy="3733922"/>
          </a:xfrm>
        </p:spPr>
        <p:txBody>
          <a:bodyPr>
            <a:noAutofit/>
          </a:bodyPr>
          <a:lstStyle/>
          <a:p>
            <a:pPr marL="0" indent="0">
              <a:buNone/>
            </a:pPr>
            <a:r>
              <a:rPr lang="en-US" sz="2000" i="0" dirty="0"/>
              <a:t>The HCI Program is:</a:t>
            </a:r>
            <a:endParaRPr lang="en-US" sz="1800" i="0" dirty="0"/>
          </a:p>
          <a:p>
            <a:pPr lvl="1"/>
            <a:r>
              <a:rPr lang="en-US" sz="1400" b="1" dirty="0"/>
              <a:t>Purpose Built – </a:t>
            </a:r>
            <a:r>
              <a:rPr lang="en-US" sz="1400" dirty="0"/>
              <a:t>Not only for Community Owned Utilities to solve meet their AMI needs, but to prepare them to respond to this disruption with a single platform</a:t>
            </a:r>
          </a:p>
          <a:p>
            <a:pPr lvl="1"/>
            <a:r>
              <a:rPr lang="en-US" sz="1400" b="1" dirty="0"/>
              <a:t>Owned by Public Power</a:t>
            </a:r>
            <a:r>
              <a:rPr lang="en-US" sz="1400" dirty="0"/>
              <a:t>, for Community Owned Utilities</a:t>
            </a:r>
          </a:p>
          <a:p>
            <a:pPr lvl="1"/>
            <a:r>
              <a:rPr lang="en-US" sz="1400" b="1" dirty="0"/>
              <a:t>Single platform – </a:t>
            </a:r>
            <a:r>
              <a:rPr lang="en-US" sz="1400" dirty="0"/>
              <a:t>which eliminates the need for several point solutions that lacks integrations and creates complexity</a:t>
            </a:r>
          </a:p>
          <a:p>
            <a:pPr lvl="1"/>
            <a:r>
              <a:rPr lang="en-US" sz="1400" b="1" dirty="0"/>
              <a:t>Turn-Key Solution – </a:t>
            </a:r>
            <a:r>
              <a:rPr lang="en-US" sz="1400" dirty="0"/>
              <a:t>From design to deployment to integration to operations focusing on execution and delivery to ensure it functions as intended and costs are in-line with expectations</a:t>
            </a:r>
          </a:p>
          <a:p>
            <a:pPr lvl="1"/>
            <a:endParaRPr lang="en-US" sz="900" dirty="0"/>
          </a:p>
          <a:p>
            <a:pPr marL="0" indent="0" algn="ctr">
              <a:buNone/>
            </a:pPr>
            <a:endParaRPr lang="en-US" sz="1600" i="0" dirty="0"/>
          </a:p>
          <a:p>
            <a:pPr marL="0" indent="0" algn="ctr">
              <a:buNone/>
            </a:pPr>
            <a:r>
              <a:rPr lang="en-US" sz="2000" i="0" u="sng" dirty="0"/>
              <a:t>Digital Enablement Platform</a:t>
            </a:r>
          </a:p>
          <a:p>
            <a:pPr marL="0" indent="0">
              <a:buNone/>
            </a:pPr>
            <a:r>
              <a:rPr lang="en-US" sz="1600" i="0" dirty="0"/>
              <a:t>Reduces Complexity – Ensures Operational Functionality – Prepares for Future Needs</a:t>
            </a:r>
            <a:endParaRPr lang="en-US" sz="600" i="0" dirty="0"/>
          </a:p>
        </p:txBody>
      </p:sp>
    </p:spTree>
    <p:extLst>
      <p:ext uri="{BB962C8B-B14F-4D97-AF65-F5344CB8AC3E}">
        <p14:creationId xmlns:p14="http://schemas.microsoft.com/office/powerpoint/2010/main" val="3243686355"/>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pPr>
              <a:lnSpc>
                <a:spcPct val="90000"/>
              </a:lnSpc>
            </a:pPr>
            <a:r>
              <a:rPr lang="en-US" sz="2000" dirty="0"/>
              <a:t>HCI Difference and Value</a:t>
            </a:r>
          </a:p>
        </p:txBody>
      </p:sp>
      <p:sp>
        <p:nvSpPr>
          <p:cNvPr id="6" name="Content Placeholder 2">
            <a:extLst>
              <a:ext uri="{FF2B5EF4-FFF2-40B4-BE49-F238E27FC236}">
                <a16:creationId xmlns:a16="http://schemas.microsoft.com/office/drawing/2014/main" id="{7310979E-D35E-4E88-8C9C-1810EA3E0063}"/>
              </a:ext>
            </a:extLst>
          </p:cNvPr>
          <p:cNvSpPr>
            <a:spLocks noGrp="1"/>
          </p:cNvSpPr>
          <p:nvPr>
            <p:ph idx="10"/>
          </p:nvPr>
        </p:nvSpPr>
        <p:spPr>
          <a:xfrm>
            <a:off x="137886" y="724807"/>
            <a:ext cx="4191000" cy="3572929"/>
          </a:xfrm>
        </p:spPr>
        <p:txBody>
          <a:bodyPr>
            <a:normAutofit/>
          </a:bodyPr>
          <a:lstStyle/>
          <a:p>
            <a:pPr marL="342900" indent="-342900">
              <a:lnSpc>
                <a:spcPct val="90000"/>
              </a:lnSpc>
              <a:buFont typeface="Arial"/>
              <a:buChar char="•"/>
            </a:pPr>
            <a:r>
              <a:rPr lang="en-US" sz="1600" b="1" dirty="0"/>
              <a:t>Fully hosted, managed, and integrated </a:t>
            </a:r>
            <a:r>
              <a:rPr lang="en-US" sz="1600" b="0" dirty="0"/>
              <a:t>– no complex systems to be deployed on site</a:t>
            </a:r>
          </a:p>
          <a:p>
            <a:pPr marL="342900" indent="-342900">
              <a:lnSpc>
                <a:spcPct val="90000"/>
              </a:lnSpc>
              <a:buFont typeface="Arial"/>
              <a:buChar char="•"/>
            </a:pPr>
            <a:endParaRPr lang="en-US" sz="1600" b="0" dirty="0"/>
          </a:p>
          <a:p>
            <a:pPr marL="342900" indent="-342900">
              <a:lnSpc>
                <a:spcPct val="90000"/>
              </a:lnSpc>
              <a:buFont typeface="Arial"/>
              <a:buChar char="•"/>
            </a:pPr>
            <a:r>
              <a:rPr lang="en-US" sz="1600" b="0" dirty="0"/>
              <a:t>Advanced </a:t>
            </a:r>
            <a:r>
              <a:rPr lang="en-US" sz="1600" dirty="0"/>
              <a:t>c</a:t>
            </a:r>
            <a:r>
              <a:rPr lang="en-US" sz="1600" b="0" dirty="0"/>
              <a:t>ybersecurity, intrusion </a:t>
            </a:r>
            <a:r>
              <a:rPr lang="en-US" sz="1600" dirty="0"/>
              <a:t>p</a:t>
            </a:r>
            <a:r>
              <a:rPr lang="en-US" sz="1600" b="0" dirty="0"/>
              <a:t>revention, data </a:t>
            </a:r>
            <a:r>
              <a:rPr lang="en-US" sz="1600" dirty="0"/>
              <a:t>e</a:t>
            </a:r>
            <a:r>
              <a:rPr lang="en-US" sz="1600" b="0" dirty="0"/>
              <a:t>ncryption, and 24/7 monitoring – safe and </a:t>
            </a:r>
            <a:r>
              <a:rPr lang="en-US" sz="1600" dirty="0"/>
              <a:t>s</a:t>
            </a:r>
            <a:r>
              <a:rPr lang="en-US" sz="1600" b="0" dirty="0"/>
              <a:t>ecure</a:t>
            </a:r>
          </a:p>
          <a:p>
            <a:pPr marL="342900" indent="-342900">
              <a:lnSpc>
                <a:spcPct val="90000"/>
              </a:lnSpc>
              <a:buFont typeface="Arial"/>
              <a:buChar char="•"/>
            </a:pPr>
            <a:endParaRPr lang="en-US" sz="1600" b="0" dirty="0"/>
          </a:p>
          <a:p>
            <a:pPr marL="342900" indent="-342900">
              <a:lnSpc>
                <a:spcPct val="90000"/>
              </a:lnSpc>
              <a:buFont typeface="Arial"/>
              <a:buChar char="•"/>
            </a:pPr>
            <a:r>
              <a:rPr lang="en-US" sz="1600" b="0" dirty="0"/>
              <a:t>Deployment and support </a:t>
            </a:r>
            <a:r>
              <a:rPr lang="en-US" sz="1600" b="1" dirty="0"/>
              <a:t>accountability</a:t>
            </a:r>
            <a:r>
              <a:rPr lang="en-US" sz="1600" b="0" dirty="0"/>
              <a:t> via dedicated </a:t>
            </a:r>
            <a:r>
              <a:rPr lang="en-US" sz="1600" dirty="0"/>
              <a:t>s</a:t>
            </a:r>
            <a:r>
              <a:rPr lang="en-US" sz="1600" b="0" dirty="0"/>
              <a:t>olution </a:t>
            </a:r>
            <a:r>
              <a:rPr lang="en-US" sz="1600" dirty="0"/>
              <a:t>d</a:t>
            </a:r>
            <a:r>
              <a:rPr lang="en-US" sz="1600" b="0" dirty="0"/>
              <a:t>eployment and operations </a:t>
            </a:r>
            <a:r>
              <a:rPr lang="en-US" sz="1600" dirty="0"/>
              <a:t>t</a:t>
            </a:r>
            <a:r>
              <a:rPr lang="en-US" sz="1600" b="0" dirty="0"/>
              <a:t>eam – HCI is responsible for getting the job done right, on-time, and within not-to-exceed costs</a:t>
            </a:r>
          </a:p>
          <a:p>
            <a:pPr marL="342900" indent="-342900">
              <a:lnSpc>
                <a:spcPct val="90000"/>
              </a:lnSpc>
              <a:buFont typeface="Arial"/>
              <a:buChar char="•"/>
            </a:pPr>
            <a:endParaRPr lang="en-US" sz="1600" b="0" dirty="0"/>
          </a:p>
        </p:txBody>
      </p:sp>
      <p:sp>
        <p:nvSpPr>
          <p:cNvPr id="7" name="Content Placeholder 3">
            <a:extLst>
              <a:ext uri="{FF2B5EF4-FFF2-40B4-BE49-F238E27FC236}">
                <a16:creationId xmlns:a16="http://schemas.microsoft.com/office/drawing/2014/main" id="{94EC8586-AB1A-4FB1-8681-A75E59B98353}"/>
              </a:ext>
            </a:extLst>
          </p:cNvPr>
          <p:cNvSpPr txBox="1">
            <a:spLocks/>
          </p:cNvSpPr>
          <p:nvPr/>
        </p:nvSpPr>
        <p:spPr>
          <a:xfrm>
            <a:off x="4648200" y="724807"/>
            <a:ext cx="4191000" cy="3572929"/>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marR="0" lvl="0" indent="-342900" algn="l" defTabSz="457200" rtl="0" eaLnBrk="1" fontAlgn="auto" latinLnBrk="0" hangingPunct="1">
              <a:lnSpc>
                <a:spcPct val="90000"/>
              </a:lnSpc>
              <a:spcBef>
                <a:spcPct val="20000"/>
              </a:spcBef>
              <a:spcAft>
                <a:spcPts val="0"/>
              </a:spcAft>
              <a:buClrTx/>
              <a:buSzTx/>
              <a:buFont typeface="Arial"/>
              <a:buChar char="•"/>
              <a:tabLst/>
              <a:defRPr/>
            </a:pPr>
            <a:r>
              <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rPr>
              <a:t>Read reliability guaranteed through </a:t>
            </a:r>
            <a:r>
              <a:rPr kumimoji="0" lang="en-US" sz="1600" b="1" i="0" u="none" strike="noStrike" kern="1200" cap="none" spc="0" normalizeH="0" baseline="0" noProof="0" dirty="0">
                <a:ln>
                  <a:noFill/>
                </a:ln>
                <a:solidFill>
                  <a:srgbClr val="051260"/>
                </a:solidFill>
                <a:effectLst/>
                <a:uLnTx/>
                <a:uFillTx/>
                <a:latin typeface="Open Sans Regular"/>
                <a:ea typeface="+mn-ea"/>
                <a:cs typeface="Open Sans Regular"/>
              </a:rPr>
              <a:t>service level agreements </a:t>
            </a:r>
            <a:r>
              <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rPr>
              <a:t>(SLAs) – financial promises that the solution works</a:t>
            </a:r>
          </a:p>
          <a:p>
            <a:pPr marL="342900" marR="0" lvl="0" indent="-342900" algn="l" defTabSz="457200" rtl="0" eaLnBrk="1" fontAlgn="auto" latinLnBrk="0" hangingPunct="1">
              <a:lnSpc>
                <a:spcPct val="90000"/>
              </a:lnSpc>
              <a:spcBef>
                <a:spcPct val="20000"/>
              </a:spcBef>
              <a:spcAft>
                <a:spcPts val="0"/>
              </a:spcAft>
              <a:buClrTx/>
              <a:buSzTx/>
              <a:buFont typeface="Arial"/>
              <a:buChar char="•"/>
              <a:tabLst/>
              <a:defRPr/>
            </a:pPr>
            <a:endPar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endParaRPr>
          </a:p>
          <a:p>
            <a:pPr marL="342900" marR="0" lvl="0" indent="-342900" algn="l" defTabSz="457200" rtl="0" eaLnBrk="1" fontAlgn="auto" latinLnBrk="0" hangingPunct="1">
              <a:lnSpc>
                <a:spcPct val="90000"/>
              </a:lnSpc>
              <a:spcBef>
                <a:spcPct val="20000"/>
              </a:spcBef>
              <a:spcAft>
                <a:spcPts val="0"/>
              </a:spcAft>
              <a:buClrTx/>
              <a:buSzTx/>
              <a:buFont typeface="Arial"/>
              <a:buChar char="•"/>
              <a:tabLst/>
              <a:defRPr/>
            </a:pPr>
            <a:r>
              <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rPr>
              <a:t>Holistic solution incorporating industry leading partners &amp; mature technology – from the field to the billing system to the data center, its all covered</a:t>
            </a:r>
          </a:p>
          <a:p>
            <a:pPr marL="342900" marR="0" lvl="0" indent="-342900" algn="l" defTabSz="457200" rtl="0" eaLnBrk="1" fontAlgn="auto" latinLnBrk="0" hangingPunct="1">
              <a:lnSpc>
                <a:spcPct val="90000"/>
              </a:lnSpc>
              <a:spcBef>
                <a:spcPct val="20000"/>
              </a:spcBef>
              <a:spcAft>
                <a:spcPts val="0"/>
              </a:spcAft>
              <a:buClrTx/>
              <a:buSzTx/>
              <a:buFont typeface="Arial"/>
              <a:buChar char="•"/>
              <a:tabLst/>
              <a:defRPr/>
            </a:pPr>
            <a:endPar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endParaRPr>
          </a:p>
          <a:p>
            <a:pPr marL="342900" marR="0" lvl="0" indent="-342900" algn="l" defTabSz="457200" rtl="0" eaLnBrk="1" fontAlgn="auto" latinLnBrk="0" hangingPunct="1">
              <a:lnSpc>
                <a:spcPct val="90000"/>
              </a:lnSpc>
              <a:spcBef>
                <a:spcPct val="20000"/>
              </a:spcBef>
              <a:spcAft>
                <a:spcPts val="0"/>
              </a:spcAft>
              <a:buClrTx/>
              <a:buSzTx/>
              <a:buFont typeface="Arial"/>
              <a:buChar char="•"/>
              <a:tabLst/>
              <a:defRPr/>
            </a:pPr>
            <a:r>
              <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rPr>
              <a:t>Developed and designed </a:t>
            </a:r>
            <a:r>
              <a:rPr kumimoji="0" lang="en-US" sz="1600" b="1" i="0" u="none" strike="noStrike" kern="1200" cap="none" spc="0" normalizeH="0" baseline="0" noProof="0" dirty="0">
                <a:ln>
                  <a:noFill/>
                </a:ln>
                <a:solidFill>
                  <a:srgbClr val="051260"/>
                </a:solidFill>
                <a:effectLst/>
                <a:uLnTx/>
                <a:uFillTx/>
                <a:latin typeface="Open Sans Regular"/>
                <a:ea typeface="+mn-ea"/>
                <a:cs typeface="Open Sans Regular"/>
              </a:rPr>
              <a:t>specifically for municipal utility systems</a:t>
            </a:r>
            <a:r>
              <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rPr>
              <a:t>, leveraging joint action – HCI understands municipals and leverages shared resources and knowledge</a:t>
            </a:r>
          </a:p>
          <a:p>
            <a:pPr marL="342900" marR="0" lvl="0" indent="-342900" algn="l" defTabSz="457200" rtl="0" eaLnBrk="1" fontAlgn="auto" latinLnBrk="0" hangingPunct="1">
              <a:lnSpc>
                <a:spcPct val="90000"/>
              </a:lnSpc>
              <a:spcBef>
                <a:spcPct val="20000"/>
              </a:spcBef>
              <a:spcAft>
                <a:spcPts val="0"/>
              </a:spcAft>
              <a:buClrTx/>
              <a:buSzTx/>
              <a:buFont typeface="Arial"/>
              <a:buChar char="•"/>
              <a:tabLst/>
              <a:defRPr/>
            </a:pPr>
            <a:endParaRPr kumimoji="0" lang="en-US" sz="1600" b="0" i="0" u="none" strike="noStrike" kern="1200" cap="none" spc="0" normalizeH="0" baseline="0" noProof="0" dirty="0">
              <a:ln>
                <a:noFill/>
              </a:ln>
              <a:solidFill>
                <a:srgbClr val="051260"/>
              </a:solidFill>
              <a:effectLst/>
              <a:uLnTx/>
              <a:uFillTx/>
              <a:latin typeface="Open Sans Regular"/>
              <a:ea typeface="+mn-ea"/>
              <a:cs typeface="Open Sans Regular"/>
            </a:endParaRPr>
          </a:p>
        </p:txBody>
      </p:sp>
    </p:spTree>
    <p:extLst>
      <p:ext uri="{BB962C8B-B14F-4D97-AF65-F5344CB8AC3E}">
        <p14:creationId xmlns:p14="http://schemas.microsoft.com/office/powerpoint/2010/main" val="88009702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HCI Difference and Value</a:t>
            </a:r>
          </a:p>
        </p:txBody>
      </p:sp>
      <p:sp>
        <p:nvSpPr>
          <p:cNvPr id="3" name="Content Placeholder 2"/>
          <p:cNvSpPr>
            <a:spLocks noGrp="1"/>
          </p:cNvSpPr>
          <p:nvPr>
            <p:ph idx="1"/>
          </p:nvPr>
        </p:nvSpPr>
        <p:spPr>
          <a:xfrm>
            <a:off x="457200" y="829737"/>
            <a:ext cx="8229600" cy="441851"/>
          </a:xfrm>
        </p:spPr>
        <p:txBody>
          <a:bodyPr>
            <a:normAutofit/>
          </a:bodyPr>
          <a:lstStyle/>
          <a:p>
            <a:pPr marL="0" indent="0">
              <a:buNone/>
            </a:pPr>
            <a:r>
              <a:rPr lang="en-US" sz="2000" b="1" dirty="0"/>
              <a:t>The HCI AMI &amp; IT Organization becomes an extension of your staff</a:t>
            </a:r>
          </a:p>
        </p:txBody>
      </p:sp>
      <p:graphicFrame>
        <p:nvGraphicFramePr>
          <p:cNvPr id="8" name="Diagram 7">
            <a:extLst>
              <a:ext uri="{FF2B5EF4-FFF2-40B4-BE49-F238E27FC236}">
                <a16:creationId xmlns:a16="http://schemas.microsoft.com/office/drawing/2014/main" id="{71B77F89-787B-4C16-8207-2830EF72E57C}"/>
              </a:ext>
            </a:extLst>
          </p:cNvPr>
          <p:cNvGraphicFramePr/>
          <p:nvPr/>
        </p:nvGraphicFramePr>
        <p:xfrm>
          <a:off x="79131" y="1271588"/>
          <a:ext cx="3373315" cy="2836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81688601-B185-4767-B95C-02BE05E742BA}"/>
              </a:ext>
            </a:extLst>
          </p:cNvPr>
          <p:cNvSpPr txBox="1"/>
          <p:nvPr/>
        </p:nvSpPr>
        <p:spPr>
          <a:xfrm>
            <a:off x="2831123" y="1355214"/>
            <a:ext cx="6312877" cy="3053144"/>
          </a:xfrm>
          <a:prstGeom prst="rect">
            <a:avLst/>
          </a:prstGeom>
          <a:noFill/>
        </p:spPr>
        <p:txBody>
          <a:bodyPr wrap="square">
            <a:spAutoFit/>
          </a:bodyPr>
          <a:lstStyle/>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Project Manager</a:t>
            </a:r>
          </a:p>
          <a:p>
            <a:pPr marL="1143000" marR="0" lvl="2"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Deployment &amp; Ongoing Support</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manages Solution Partner Relationships </a:t>
            </a:r>
          </a:p>
          <a:p>
            <a:pPr marL="2057400" marR="0" lvl="4"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weekly project management calls with Partners </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manages Municipal Participant project </a:t>
            </a:r>
          </a:p>
          <a:p>
            <a:pPr marL="2057400" marR="0" lvl="4"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facilitates weekly status meetings and meetings as needed for specific deployment steps.</a:t>
            </a: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Support Team</a:t>
            </a:r>
          </a:p>
          <a:p>
            <a:pPr marL="1143000" marR="0" lvl="2"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is first in line support (Tier-1 Support) for any question or issue </a:t>
            </a:r>
          </a:p>
          <a:p>
            <a:pPr marL="1143000" marR="0" lvl="2"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assists Muni staff with remote field equipment troubleshooting</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Stop short of boots on the ground</a:t>
            </a:r>
          </a:p>
        </p:txBody>
      </p:sp>
    </p:spTree>
    <p:extLst>
      <p:ext uri="{BB962C8B-B14F-4D97-AF65-F5344CB8AC3E}">
        <p14:creationId xmlns:p14="http://schemas.microsoft.com/office/powerpoint/2010/main" val="11390158"/>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HCI Difference and Value</a:t>
            </a:r>
          </a:p>
        </p:txBody>
      </p:sp>
      <p:sp>
        <p:nvSpPr>
          <p:cNvPr id="3" name="Content Placeholder 2"/>
          <p:cNvSpPr>
            <a:spLocks noGrp="1"/>
          </p:cNvSpPr>
          <p:nvPr>
            <p:ph idx="1"/>
          </p:nvPr>
        </p:nvSpPr>
        <p:spPr>
          <a:xfrm>
            <a:off x="457200" y="829737"/>
            <a:ext cx="8229600" cy="441851"/>
          </a:xfrm>
        </p:spPr>
        <p:txBody>
          <a:bodyPr>
            <a:normAutofit/>
          </a:bodyPr>
          <a:lstStyle/>
          <a:p>
            <a:pPr marL="0" indent="0">
              <a:buNone/>
            </a:pPr>
            <a:r>
              <a:rPr lang="en-US" sz="2000" b="1" dirty="0"/>
              <a:t>The HCI AMI &amp; IT Organization becomes an extension of your staff</a:t>
            </a:r>
          </a:p>
        </p:txBody>
      </p:sp>
      <p:sp>
        <p:nvSpPr>
          <p:cNvPr id="12" name="TextBox 11">
            <a:extLst>
              <a:ext uri="{FF2B5EF4-FFF2-40B4-BE49-F238E27FC236}">
                <a16:creationId xmlns:a16="http://schemas.microsoft.com/office/drawing/2014/main" id="{81688601-B185-4767-B95C-02BE05E742BA}"/>
              </a:ext>
            </a:extLst>
          </p:cNvPr>
          <p:cNvSpPr txBox="1"/>
          <p:nvPr/>
        </p:nvSpPr>
        <p:spPr>
          <a:xfrm>
            <a:off x="2831123" y="1355214"/>
            <a:ext cx="6312877" cy="2973122"/>
          </a:xfrm>
          <a:prstGeom prst="rect">
            <a:avLst/>
          </a:prstGeom>
          <a:noFill/>
        </p:spPr>
        <p:txBody>
          <a:bodyPr wrap="square">
            <a:spAutoFit/>
          </a:bodyPr>
          <a:lstStyle/>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Operations &amp; Maintenance</a:t>
            </a:r>
          </a:p>
          <a:p>
            <a:pPr marL="1143000" marR="0" lvl="2"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HCI fully operates the AMI Head-End</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Relieves Muni IT of the burden around tasks related to head end operations and maintenance</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Allows Municipal Participant to leverage the data and actionable information flowing into their MODMS from the integrated systems</a:t>
            </a:r>
          </a:p>
          <a:p>
            <a:pPr marL="1143000" marR="0" lvl="2"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Software As A Service:  HCI hosts and handles all software updates for the entire system (Headend and MODMS)</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Software Updates</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Disaster Recovery Testing, </a:t>
            </a:r>
          </a:p>
          <a:p>
            <a:pPr marL="1600200" marR="0" lvl="3" indent="-228600" algn="l" defTabSz="457200" rtl="0" eaLnBrk="1" fontAlgn="auto" latinLnBrk="0" hangingPunct="1">
              <a:lnSpc>
                <a:spcPct val="100000"/>
              </a:lnSpc>
              <a:spcBef>
                <a:spcPct val="20000"/>
              </a:spcBef>
              <a:spcAft>
                <a:spcPts val="0"/>
              </a:spcAft>
              <a:buClrTx/>
              <a:buSzTx/>
              <a:buFont typeface="Arial"/>
              <a:buChar char="–"/>
              <a:tabLst/>
              <a:defRPr/>
            </a:pPr>
            <a:r>
              <a:rPr kumimoji="0" lang="en-US" sz="1300" b="0" i="0" u="none" strike="noStrike" kern="1200" cap="none" spc="0" normalizeH="0" baseline="0" noProof="0" dirty="0">
                <a:ln>
                  <a:noFill/>
                </a:ln>
                <a:solidFill>
                  <a:srgbClr val="051260"/>
                </a:solidFill>
                <a:effectLst/>
                <a:uLnTx/>
                <a:uFillTx/>
                <a:latin typeface="Open Sans Regular"/>
                <a:ea typeface="+mn-ea"/>
                <a:cs typeface="Open Sans Regular"/>
              </a:rPr>
              <a:t>24/7 Cybersecurity Monitoring for threats and vulnerabilities.</a:t>
            </a:r>
          </a:p>
        </p:txBody>
      </p:sp>
      <p:graphicFrame>
        <p:nvGraphicFramePr>
          <p:cNvPr id="6" name="Diagram 5">
            <a:extLst>
              <a:ext uri="{FF2B5EF4-FFF2-40B4-BE49-F238E27FC236}">
                <a16:creationId xmlns:a16="http://schemas.microsoft.com/office/drawing/2014/main" id="{DBA08501-2A7E-4F28-82B9-3F2060E9BCA5}"/>
              </a:ext>
            </a:extLst>
          </p:cNvPr>
          <p:cNvGraphicFramePr/>
          <p:nvPr/>
        </p:nvGraphicFramePr>
        <p:xfrm>
          <a:off x="79131" y="1271588"/>
          <a:ext cx="3373315" cy="2836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42708228"/>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this program?</a:t>
            </a:r>
          </a:p>
        </p:txBody>
      </p:sp>
      <p:sp>
        <p:nvSpPr>
          <p:cNvPr id="3" name="Content Placeholder 2"/>
          <p:cNvSpPr>
            <a:spLocks noGrp="1"/>
          </p:cNvSpPr>
          <p:nvPr>
            <p:ph idx="1"/>
          </p:nvPr>
        </p:nvSpPr>
        <p:spPr/>
        <p:txBody>
          <a:bodyPr/>
          <a:lstStyle/>
          <a:p>
            <a:r>
              <a:rPr lang="en-US" dirty="0"/>
              <a:t>Developed program after listening to municipalities discuss struggles with their deployments and in managing these critical systems.</a:t>
            </a:r>
          </a:p>
          <a:p>
            <a:pPr lvl="1"/>
            <a:r>
              <a:rPr lang="en-US" dirty="0"/>
              <a:t>Munis that took independent action struggle with:</a:t>
            </a:r>
          </a:p>
          <a:p>
            <a:pPr lvl="2"/>
            <a:r>
              <a:rPr lang="en-US" dirty="0"/>
              <a:t>Integration, realizing the full functionality, overall reliability of the system</a:t>
            </a:r>
          </a:p>
          <a:p>
            <a:pPr lvl="2"/>
            <a:r>
              <a:rPr lang="en-US" dirty="0"/>
              <a:t>Several municipalities turned off parts of their deployments including one returning to manually reading meters.</a:t>
            </a:r>
          </a:p>
          <a:p>
            <a:pPr lvl="1"/>
            <a:r>
              <a:rPr lang="en-US" dirty="0"/>
              <a:t>This program is focused on delivering functionality, reliability, and keeping long-term costs consistent.</a:t>
            </a:r>
          </a:p>
          <a:p>
            <a:pPr lvl="2"/>
            <a:endParaRPr lang="en-US" dirty="0"/>
          </a:p>
        </p:txBody>
      </p:sp>
      <p:sp>
        <p:nvSpPr>
          <p:cNvPr id="4" name="Slide Number Placeholder 3"/>
          <p:cNvSpPr>
            <a:spLocks noGrp="1"/>
          </p:cNvSpPr>
          <p:nvPr>
            <p:ph type="sldNum" sz="quarter" idx="4294967295"/>
          </p:nvPr>
        </p:nvSpPr>
        <p:spPr>
          <a:xfrm>
            <a:off x="64008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FA0A0FEE-E9F2-407A-8130-6F083C0FAEDA}"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5079578"/>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C22AD-0FB3-4A36-BAC9-1BAA80A5107E}"/>
              </a:ext>
            </a:extLst>
          </p:cNvPr>
          <p:cNvSpPr>
            <a:spLocks noGrp="1"/>
          </p:cNvSpPr>
          <p:nvPr>
            <p:ph type="title"/>
          </p:nvPr>
        </p:nvSpPr>
        <p:spPr/>
        <p:txBody>
          <a:bodyPr>
            <a:normAutofit fontScale="90000"/>
          </a:bodyPr>
          <a:lstStyle/>
          <a:p>
            <a:r>
              <a:rPr lang="en-US" dirty="0"/>
              <a:t>Why this program?</a:t>
            </a:r>
          </a:p>
        </p:txBody>
      </p:sp>
      <p:sp>
        <p:nvSpPr>
          <p:cNvPr id="3" name="Content Placeholder 2">
            <a:extLst>
              <a:ext uri="{FF2B5EF4-FFF2-40B4-BE49-F238E27FC236}">
                <a16:creationId xmlns:a16="http://schemas.microsoft.com/office/drawing/2014/main" id="{B16EA23E-0F79-470F-8D09-7880E4662BFA}"/>
              </a:ext>
            </a:extLst>
          </p:cNvPr>
          <p:cNvSpPr>
            <a:spLocks noGrp="1"/>
          </p:cNvSpPr>
          <p:nvPr>
            <p:ph idx="1"/>
          </p:nvPr>
        </p:nvSpPr>
        <p:spPr/>
        <p:txBody>
          <a:bodyPr>
            <a:normAutofit fontScale="92500" lnSpcReduction="10000"/>
          </a:bodyPr>
          <a:lstStyle/>
          <a:p>
            <a:r>
              <a:rPr lang="en-US" dirty="0"/>
              <a:t>Painesville, OH Billing System Upgrade Issue</a:t>
            </a:r>
          </a:p>
          <a:p>
            <a:pPr lvl="1"/>
            <a:r>
              <a:rPr lang="en-US" dirty="0"/>
              <a:t>We were able to work with Painesville staff and leadership to present a plan for them to be able to implement the AMI Head-End System and basic AMI read processes while they worked to replace their billing system and then come back and finish the MDMS and billing system integration.  This approach allowed them to immediately take advantage of many direct costs savings coming from replacing meters and eliminating manual reads.</a:t>
            </a:r>
          </a:p>
          <a:p>
            <a:r>
              <a:rPr lang="en-US" dirty="0"/>
              <a:t>Cellular 3G Sunset Issue</a:t>
            </a:r>
          </a:p>
          <a:p>
            <a:pPr lvl="1"/>
            <a:r>
              <a:rPr lang="en-US" dirty="0"/>
              <a:t>Upon being notified of the sunset of 3G cellular networks we were able to negotiate with Itron to procure replacement 4G Access Points for our customers at a significantly reduce rate (over 60% less than already discounted pricing) to soften the impact of this change.</a:t>
            </a:r>
          </a:p>
        </p:txBody>
      </p:sp>
    </p:spTree>
    <p:extLst>
      <p:ext uri="{BB962C8B-B14F-4D97-AF65-F5344CB8AC3E}">
        <p14:creationId xmlns:p14="http://schemas.microsoft.com/office/powerpoint/2010/main" val="353717269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C22AD-0FB3-4A36-BAC9-1BAA80A5107E}"/>
              </a:ext>
            </a:extLst>
          </p:cNvPr>
          <p:cNvSpPr>
            <a:spLocks noGrp="1"/>
          </p:cNvSpPr>
          <p:nvPr>
            <p:ph type="title"/>
          </p:nvPr>
        </p:nvSpPr>
        <p:spPr/>
        <p:txBody>
          <a:bodyPr>
            <a:normAutofit fontScale="90000"/>
          </a:bodyPr>
          <a:lstStyle/>
          <a:p>
            <a:pPr>
              <a:lnSpc>
                <a:spcPct val="120000"/>
              </a:lnSpc>
            </a:pPr>
            <a:r>
              <a:rPr lang="en-US" sz="2400" b="1" dirty="0"/>
              <a:t>Issues with pursuing independent action</a:t>
            </a:r>
          </a:p>
        </p:txBody>
      </p:sp>
      <p:sp>
        <p:nvSpPr>
          <p:cNvPr id="3" name="Content Placeholder 2">
            <a:extLst>
              <a:ext uri="{FF2B5EF4-FFF2-40B4-BE49-F238E27FC236}">
                <a16:creationId xmlns:a16="http://schemas.microsoft.com/office/drawing/2014/main" id="{B16EA23E-0F79-470F-8D09-7880E4662BFA}"/>
              </a:ext>
            </a:extLst>
          </p:cNvPr>
          <p:cNvSpPr>
            <a:spLocks noGrp="1"/>
          </p:cNvSpPr>
          <p:nvPr>
            <p:ph idx="1"/>
          </p:nvPr>
        </p:nvSpPr>
        <p:spPr/>
        <p:txBody>
          <a:bodyPr>
            <a:normAutofit fontScale="55000" lnSpcReduction="20000"/>
          </a:bodyPr>
          <a:lstStyle/>
          <a:p>
            <a:r>
              <a:rPr lang="en-US" dirty="0"/>
              <a:t>Pennsylvania Municipality (2,500 Meters) - Eaton</a:t>
            </a:r>
          </a:p>
          <a:p>
            <a:pPr lvl="1"/>
            <a:r>
              <a:rPr lang="en-US" dirty="0"/>
              <a:t>During system deployment the electric integration went well, but water integration left much to be desired.  Most of the issues provider claimed would be no problem resulted in lengthy delays.</a:t>
            </a:r>
          </a:p>
          <a:p>
            <a:r>
              <a:rPr lang="en-US" dirty="0"/>
              <a:t>Ohio Municipality (5,000 Meters) – Honeywell/</a:t>
            </a:r>
            <a:r>
              <a:rPr lang="en-US" dirty="0" err="1"/>
              <a:t>Elster</a:t>
            </a:r>
            <a:endParaRPr lang="en-US" dirty="0"/>
          </a:p>
          <a:p>
            <a:pPr lvl="1"/>
            <a:r>
              <a:rPr lang="en-US" dirty="0"/>
              <a:t>Had a significant quantity of meters that were failing / bricking. Provider would only replace them as they failed individually, and customer was paying shipping costs.  Came to learn that their entire order was part of a known production issue. </a:t>
            </a:r>
          </a:p>
          <a:p>
            <a:r>
              <a:rPr lang="en-US" dirty="0"/>
              <a:t>Ohio Municipality (13,000 Meters) – Itron </a:t>
            </a:r>
            <a:r>
              <a:rPr lang="en-US" dirty="0" err="1"/>
              <a:t>Openway</a:t>
            </a:r>
            <a:endParaRPr lang="en-US" dirty="0"/>
          </a:p>
          <a:p>
            <a:pPr lvl="1"/>
            <a:r>
              <a:rPr lang="en-US" dirty="0"/>
              <a:t>Provider gave them sticker shock with a $200,000+ bill to upgrade to a new customer portal when they asked for product security vulnerabilities to be remediated.</a:t>
            </a:r>
          </a:p>
          <a:p>
            <a:pPr lvl="1"/>
            <a:r>
              <a:rPr lang="en-US" dirty="0"/>
              <a:t>Had to fight with provider to replace failing water meter modules still under warranty.</a:t>
            </a:r>
          </a:p>
          <a:p>
            <a:pPr lvl="1"/>
            <a:r>
              <a:rPr lang="en-US" dirty="0"/>
              <a:t>Never really got much value out of the Meter Data Management System.  Said it was too complicated to use effectively.</a:t>
            </a:r>
          </a:p>
          <a:p>
            <a:r>
              <a:rPr lang="en-US" dirty="0"/>
              <a:t>Ohio Municipality (16,711 Meters) – Itron </a:t>
            </a:r>
            <a:r>
              <a:rPr lang="en-US" dirty="0" err="1"/>
              <a:t>Openway</a:t>
            </a:r>
            <a:endParaRPr lang="en-US" dirty="0"/>
          </a:p>
          <a:p>
            <a:pPr lvl="1"/>
            <a:r>
              <a:rPr lang="en-US" dirty="0"/>
              <a:t>Provider hit them with a large bill to upgrade their field network and Meter Data Management System because the existing technology was being sunset. </a:t>
            </a:r>
          </a:p>
          <a:p>
            <a:pPr lvl="1"/>
            <a:r>
              <a:rPr lang="en-US" dirty="0"/>
              <a:t>Never really got much value out of the Meter Data Management System.  Said it was too complicated to use effectively.</a:t>
            </a:r>
          </a:p>
          <a:p>
            <a:r>
              <a:rPr lang="en-US" dirty="0"/>
              <a:t>Ohio Municipality (20,000 Meters) - </a:t>
            </a:r>
            <a:r>
              <a:rPr lang="en-US" dirty="0" err="1"/>
              <a:t>Aclara</a:t>
            </a:r>
            <a:endParaRPr lang="en-US" dirty="0"/>
          </a:p>
          <a:p>
            <a:pPr lvl="1"/>
            <a:r>
              <a:rPr lang="en-US" dirty="0"/>
              <a:t>Deployed an AMI system about three years ago.  System collects all electric &amp; water reads.  However, they are still going out and manually reading water meters because of an incomplete billing system integration.</a:t>
            </a:r>
          </a:p>
          <a:p>
            <a:r>
              <a:rPr lang="en-US" dirty="0"/>
              <a:t>Ohio Municipality (45,000 Meters) – </a:t>
            </a:r>
            <a:r>
              <a:rPr lang="en-US" dirty="0" err="1"/>
              <a:t>Aclara</a:t>
            </a:r>
            <a:endParaRPr lang="en-US" dirty="0"/>
          </a:p>
          <a:p>
            <a:pPr lvl="1"/>
            <a:r>
              <a:rPr lang="en-US" dirty="0"/>
              <a:t>Multiple meter communications failures.  Ended up having to hire back all meter readers.</a:t>
            </a:r>
          </a:p>
          <a:p>
            <a:pPr lvl="1"/>
            <a:r>
              <a:rPr lang="en-US" dirty="0"/>
              <a:t>Ultimately pursued a lawsuit with main project contractor.</a:t>
            </a:r>
          </a:p>
        </p:txBody>
      </p:sp>
    </p:spTree>
    <p:extLst>
      <p:ext uri="{BB962C8B-B14F-4D97-AF65-F5344CB8AC3E}">
        <p14:creationId xmlns:p14="http://schemas.microsoft.com/office/powerpoint/2010/main" val="298387010"/>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1F19B-5834-1D48-A99A-6FF14A815CBE}"/>
              </a:ext>
            </a:extLst>
          </p:cNvPr>
          <p:cNvSpPr>
            <a:spLocks noGrp="1"/>
          </p:cNvSpPr>
          <p:nvPr>
            <p:ph type="title"/>
          </p:nvPr>
        </p:nvSpPr>
        <p:spPr/>
        <p:txBody>
          <a:bodyPr>
            <a:normAutofit fontScale="90000"/>
          </a:bodyPr>
          <a:lstStyle/>
          <a:p>
            <a:r>
              <a:rPr lang="en-US" dirty="0"/>
              <a:t>Proven Success and Experience</a:t>
            </a:r>
          </a:p>
        </p:txBody>
      </p:sp>
      <p:graphicFrame>
        <p:nvGraphicFramePr>
          <p:cNvPr id="15" name="Content Placeholder 3"/>
          <p:cNvGraphicFramePr>
            <a:graphicFrameLocks noGrp="1"/>
          </p:cNvGraphicFramePr>
          <p:nvPr>
            <p:ph idx="1"/>
            <p:extLst>
              <p:ext uri="{D42A27DB-BD31-4B8C-83A1-F6EECF244321}">
                <p14:modId xmlns:p14="http://schemas.microsoft.com/office/powerpoint/2010/main" val="3819661291"/>
              </p:ext>
            </p:extLst>
          </p:nvPr>
        </p:nvGraphicFramePr>
        <p:xfrm>
          <a:off x="82583" y="822698"/>
          <a:ext cx="5946010" cy="3566160"/>
        </p:xfrm>
        <a:graphic>
          <a:graphicData uri="http://schemas.openxmlformats.org/drawingml/2006/table">
            <a:tbl>
              <a:tblPr firstRow="1" bandRow="1">
                <a:tableStyleId>{5C22544A-7EE6-4342-B048-85BDC9FD1C3A}</a:tableStyleId>
              </a:tblPr>
              <a:tblGrid>
                <a:gridCol w="1834650">
                  <a:extLst>
                    <a:ext uri="{9D8B030D-6E8A-4147-A177-3AD203B41FA5}">
                      <a16:colId xmlns:a16="http://schemas.microsoft.com/office/drawing/2014/main" val="2549266052"/>
                    </a:ext>
                  </a:extLst>
                </a:gridCol>
                <a:gridCol w="1450182">
                  <a:extLst>
                    <a:ext uri="{9D8B030D-6E8A-4147-A177-3AD203B41FA5}">
                      <a16:colId xmlns:a16="http://schemas.microsoft.com/office/drawing/2014/main" val="2975172797"/>
                    </a:ext>
                  </a:extLst>
                </a:gridCol>
                <a:gridCol w="2661178">
                  <a:extLst>
                    <a:ext uri="{9D8B030D-6E8A-4147-A177-3AD203B41FA5}">
                      <a16:colId xmlns:a16="http://schemas.microsoft.com/office/drawing/2014/main" val="3149953193"/>
                    </a:ext>
                  </a:extLst>
                </a:gridCol>
              </a:tblGrid>
              <a:tr h="201352">
                <a:tc>
                  <a:txBody>
                    <a:bodyPr/>
                    <a:lstStyle/>
                    <a:p>
                      <a:r>
                        <a:rPr lang="en-US" sz="1200" dirty="0"/>
                        <a:t>Municipal Participant</a:t>
                      </a:r>
                    </a:p>
                  </a:txBody>
                  <a:tcPr marL="101809" marR="101809"/>
                </a:tc>
                <a:tc>
                  <a:txBody>
                    <a:bodyPr/>
                    <a:lstStyle/>
                    <a:p>
                      <a:r>
                        <a:rPr lang="en-US" sz="1200" dirty="0"/>
                        <a:t>Status</a:t>
                      </a:r>
                    </a:p>
                  </a:txBody>
                  <a:tcPr marL="101809" marR="101809"/>
                </a:tc>
                <a:tc>
                  <a:txBody>
                    <a:bodyPr/>
                    <a:lstStyle/>
                    <a:p>
                      <a:r>
                        <a:rPr lang="en-US" sz="1200" dirty="0"/>
                        <a:t>Scope</a:t>
                      </a:r>
                    </a:p>
                  </a:txBody>
                  <a:tcPr marL="101809" marR="101809"/>
                </a:tc>
                <a:extLst>
                  <a:ext uri="{0D108BD9-81ED-4DB2-BD59-A6C34878D82A}">
                    <a16:rowId xmlns:a16="http://schemas.microsoft.com/office/drawing/2014/main" val="3534013218"/>
                  </a:ext>
                </a:extLst>
              </a:tr>
              <a:tr h="201352">
                <a:tc>
                  <a:txBody>
                    <a:bodyPr/>
                    <a:lstStyle/>
                    <a:p>
                      <a:r>
                        <a:rPr lang="en-US" sz="1200" dirty="0"/>
                        <a:t>Borough of Ephrata, PA</a:t>
                      </a:r>
                    </a:p>
                  </a:txBody>
                  <a:tcPr marL="101809" marR="101809">
                    <a:solidFill>
                      <a:schemeClr val="accent1">
                        <a:lumMod val="60000"/>
                        <a:lumOff val="4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On-Going</a:t>
                      </a:r>
                      <a:r>
                        <a:rPr lang="en-US" sz="1200" baseline="0" dirty="0"/>
                        <a:t> Support</a:t>
                      </a:r>
                      <a:endParaRPr lang="en-US" sz="1200" dirty="0"/>
                    </a:p>
                  </a:txBody>
                  <a:tcPr marL="101809" marR="101809">
                    <a:solidFill>
                      <a:schemeClr val="accent1">
                        <a:lumMod val="60000"/>
                        <a:lumOff val="40000"/>
                      </a:schemeClr>
                    </a:solidFill>
                  </a:tcPr>
                </a:tc>
                <a:tc>
                  <a:txBody>
                    <a:bodyPr/>
                    <a:lstStyle/>
                    <a:p>
                      <a:r>
                        <a:rPr lang="en-US" sz="1200" dirty="0"/>
                        <a:t>Full Solution, 6,791 devices</a:t>
                      </a:r>
                    </a:p>
                  </a:txBody>
                  <a:tcPr marL="101809" marR="101809">
                    <a:solidFill>
                      <a:schemeClr val="accent1">
                        <a:lumMod val="60000"/>
                        <a:lumOff val="40000"/>
                      </a:schemeClr>
                    </a:solidFill>
                  </a:tcPr>
                </a:tc>
                <a:extLst>
                  <a:ext uri="{0D108BD9-81ED-4DB2-BD59-A6C34878D82A}">
                    <a16:rowId xmlns:a16="http://schemas.microsoft.com/office/drawing/2014/main" val="2444483673"/>
                  </a:ext>
                </a:extLst>
              </a:tr>
              <a:tr h="201352">
                <a:tc>
                  <a:txBody>
                    <a:bodyPr/>
                    <a:lstStyle/>
                    <a:p>
                      <a:r>
                        <a:rPr lang="en-US" sz="1200" dirty="0"/>
                        <a:t>City of Milford, DE</a:t>
                      </a:r>
                    </a:p>
                  </a:txBody>
                  <a:tcPr marL="101809" marR="101809">
                    <a:solidFill>
                      <a:schemeClr val="accent1">
                        <a:lumMod val="60000"/>
                        <a:lumOff val="40000"/>
                      </a:schemeClr>
                    </a:solidFill>
                  </a:tcPr>
                </a:tc>
                <a:tc>
                  <a:txBody>
                    <a:bodyPr/>
                    <a:lstStyle/>
                    <a:p>
                      <a:r>
                        <a:rPr lang="en-US" sz="1200" dirty="0"/>
                        <a:t>On-Going</a:t>
                      </a:r>
                      <a:r>
                        <a:rPr lang="en-US" sz="1200" baseline="0" dirty="0"/>
                        <a:t> Support</a:t>
                      </a:r>
                      <a:endParaRPr lang="en-US" sz="1200" dirty="0"/>
                    </a:p>
                  </a:txBody>
                  <a:tcPr marL="101809" marR="101809">
                    <a:solidFill>
                      <a:schemeClr val="accent1">
                        <a:lumMod val="60000"/>
                        <a:lumOff val="40000"/>
                      </a:schemeClr>
                    </a:solidFill>
                  </a:tcPr>
                </a:tc>
                <a:tc>
                  <a:txBody>
                    <a:bodyPr/>
                    <a:lstStyle/>
                    <a:p>
                      <a:r>
                        <a:rPr lang="en-US" sz="1200" baseline="0" dirty="0"/>
                        <a:t>Full Solution, 13,678 devices</a:t>
                      </a:r>
                      <a:endParaRPr lang="en-US" sz="1200" dirty="0"/>
                    </a:p>
                  </a:txBody>
                  <a:tcPr marL="101809" marR="101809">
                    <a:solidFill>
                      <a:schemeClr val="accent1">
                        <a:lumMod val="60000"/>
                        <a:lumOff val="40000"/>
                      </a:schemeClr>
                    </a:solidFill>
                  </a:tcPr>
                </a:tc>
                <a:extLst>
                  <a:ext uri="{0D108BD9-81ED-4DB2-BD59-A6C34878D82A}">
                    <a16:rowId xmlns:a16="http://schemas.microsoft.com/office/drawing/2014/main" val="109740439"/>
                  </a:ext>
                </a:extLst>
              </a:tr>
              <a:tr h="201352">
                <a:tc>
                  <a:txBody>
                    <a:bodyPr/>
                    <a:lstStyle/>
                    <a:p>
                      <a:r>
                        <a:rPr lang="en-US" sz="1200" dirty="0"/>
                        <a:t>City of Seaford, DE</a:t>
                      </a:r>
                    </a:p>
                  </a:txBody>
                  <a:tcPr marL="101809" marR="101809">
                    <a:solidFill>
                      <a:schemeClr val="accent1">
                        <a:lumMod val="60000"/>
                        <a:lumOff val="40000"/>
                      </a:schemeClr>
                    </a:solidFill>
                  </a:tcPr>
                </a:tc>
                <a:tc>
                  <a:txBody>
                    <a:bodyPr/>
                    <a:lstStyle/>
                    <a:p>
                      <a:r>
                        <a:rPr lang="en-US" sz="1200" dirty="0"/>
                        <a:t>On-Going Support</a:t>
                      </a:r>
                    </a:p>
                  </a:txBody>
                  <a:tcPr marL="101809" marR="101809">
                    <a:solidFill>
                      <a:schemeClr val="accent1">
                        <a:lumMod val="60000"/>
                        <a:lumOff val="40000"/>
                      </a:schemeClr>
                    </a:solidFill>
                  </a:tcPr>
                </a:tc>
                <a:tc>
                  <a:txBody>
                    <a:bodyPr/>
                    <a:lstStyle/>
                    <a:p>
                      <a:r>
                        <a:rPr lang="en-US" sz="1200" dirty="0"/>
                        <a:t>Full Solution,</a:t>
                      </a:r>
                      <a:r>
                        <a:rPr lang="en-US" sz="1200" baseline="0" dirty="0"/>
                        <a:t> 5,484 devices</a:t>
                      </a:r>
                      <a:endParaRPr lang="en-US" sz="1200" dirty="0"/>
                    </a:p>
                  </a:txBody>
                  <a:tcPr marL="101809" marR="101809">
                    <a:solidFill>
                      <a:schemeClr val="accent1">
                        <a:lumMod val="60000"/>
                        <a:lumOff val="40000"/>
                      </a:schemeClr>
                    </a:solidFill>
                  </a:tcPr>
                </a:tc>
                <a:extLst>
                  <a:ext uri="{0D108BD9-81ED-4DB2-BD59-A6C34878D82A}">
                    <a16:rowId xmlns:a16="http://schemas.microsoft.com/office/drawing/2014/main" val="1173769301"/>
                  </a:ext>
                </a:extLst>
              </a:tr>
              <a:tr h="201352">
                <a:tc>
                  <a:txBody>
                    <a:bodyPr/>
                    <a:lstStyle/>
                    <a:p>
                      <a:r>
                        <a:rPr lang="en-US" sz="1200" dirty="0"/>
                        <a:t>Village of Carey, OH</a:t>
                      </a:r>
                    </a:p>
                  </a:txBody>
                  <a:tcPr marL="101809" marR="101809">
                    <a:solidFill>
                      <a:schemeClr val="accent1">
                        <a:lumMod val="60000"/>
                        <a:lumOff val="40000"/>
                      </a:schemeClr>
                    </a:solidFill>
                  </a:tcPr>
                </a:tc>
                <a:tc>
                  <a:txBody>
                    <a:bodyPr/>
                    <a:lstStyle/>
                    <a:p>
                      <a:r>
                        <a:rPr lang="en-US" sz="1200" dirty="0"/>
                        <a:t>On-Going Support</a:t>
                      </a:r>
                    </a:p>
                  </a:txBody>
                  <a:tcPr marL="101809" marR="101809">
                    <a:solidFill>
                      <a:schemeClr val="accent1">
                        <a:lumMod val="60000"/>
                        <a:lumOff val="40000"/>
                      </a:schemeClr>
                    </a:solidFill>
                  </a:tcPr>
                </a:tc>
                <a:tc>
                  <a:txBody>
                    <a:bodyPr/>
                    <a:lstStyle/>
                    <a:p>
                      <a:r>
                        <a:rPr lang="en-US" sz="1200" dirty="0"/>
                        <a:t>Full Solution, 3,589 devices</a:t>
                      </a:r>
                    </a:p>
                  </a:txBody>
                  <a:tcPr marL="101809" marR="101809">
                    <a:solidFill>
                      <a:schemeClr val="accent1">
                        <a:lumMod val="60000"/>
                        <a:lumOff val="40000"/>
                      </a:schemeClr>
                    </a:solidFill>
                  </a:tcPr>
                </a:tc>
                <a:extLst>
                  <a:ext uri="{0D108BD9-81ED-4DB2-BD59-A6C34878D82A}">
                    <a16:rowId xmlns:a16="http://schemas.microsoft.com/office/drawing/2014/main" val="2240255600"/>
                  </a:ext>
                </a:extLst>
              </a:tr>
              <a:tr h="201352">
                <a:tc>
                  <a:txBody>
                    <a:bodyPr/>
                    <a:lstStyle/>
                    <a:p>
                      <a:r>
                        <a:rPr lang="en-US" sz="1200" dirty="0"/>
                        <a:t>Borough</a:t>
                      </a:r>
                      <a:r>
                        <a:rPr lang="en-US" sz="1200" baseline="0" dirty="0"/>
                        <a:t> of Hatfield, PA</a:t>
                      </a:r>
                      <a:endParaRPr lang="en-US" sz="1200" dirty="0"/>
                    </a:p>
                  </a:txBody>
                  <a:tcPr marL="101809" marR="101809">
                    <a:solidFill>
                      <a:schemeClr val="accent1">
                        <a:lumMod val="60000"/>
                        <a:lumOff val="40000"/>
                      </a:schemeClr>
                    </a:solidFill>
                  </a:tcPr>
                </a:tc>
                <a:tc>
                  <a:txBody>
                    <a:bodyPr/>
                    <a:lstStyle/>
                    <a:p>
                      <a:r>
                        <a:rPr lang="en-US" sz="1200" dirty="0"/>
                        <a:t>On-Going Support</a:t>
                      </a:r>
                    </a:p>
                  </a:txBody>
                  <a:tcPr marL="101809" marR="101809">
                    <a:solidFill>
                      <a:schemeClr val="accent1">
                        <a:lumMod val="60000"/>
                        <a:lumOff val="40000"/>
                      </a:schemeClr>
                    </a:solidFill>
                  </a:tcPr>
                </a:tc>
                <a:tc>
                  <a:txBody>
                    <a:bodyPr/>
                    <a:lstStyle/>
                    <a:p>
                      <a:r>
                        <a:rPr lang="en-US" sz="1200" dirty="0"/>
                        <a:t>Full Solution, 1,544 devices</a:t>
                      </a:r>
                    </a:p>
                  </a:txBody>
                  <a:tcPr marL="101809" marR="101809">
                    <a:solidFill>
                      <a:schemeClr val="accent1">
                        <a:lumMod val="60000"/>
                        <a:lumOff val="40000"/>
                      </a:schemeClr>
                    </a:solidFill>
                  </a:tcPr>
                </a:tc>
                <a:extLst>
                  <a:ext uri="{0D108BD9-81ED-4DB2-BD59-A6C34878D82A}">
                    <a16:rowId xmlns:a16="http://schemas.microsoft.com/office/drawing/2014/main" val="1530924539"/>
                  </a:ext>
                </a:extLst>
              </a:tr>
              <a:tr h="201352">
                <a:tc>
                  <a:txBody>
                    <a:bodyPr/>
                    <a:lstStyle/>
                    <a:p>
                      <a:r>
                        <a:rPr lang="en-US" sz="1200" dirty="0"/>
                        <a:t>Borough of Zelienople, PA</a:t>
                      </a:r>
                    </a:p>
                  </a:txBody>
                  <a:tcPr marL="101809" marR="101809">
                    <a:solidFill>
                      <a:schemeClr val="accent1">
                        <a:lumMod val="60000"/>
                        <a:lumOff val="40000"/>
                      </a:schemeClr>
                    </a:solidFill>
                  </a:tcPr>
                </a:tc>
                <a:tc>
                  <a:txBody>
                    <a:bodyPr/>
                    <a:lstStyle/>
                    <a:p>
                      <a:r>
                        <a:rPr lang="en-US" sz="1200" dirty="0"/>
                        <a:t>On-Going Support</a:t>
                      </a:r>
                    </a:p>
                  </a:txBody>
                  <a:tcPr marL="101809" marR="101809">
                    <a:solidFill>
                      <a:schemeClr val="accent1">
                        <a:lumMod val="60000"/>
                        <a:lumOff val="40000"/>
                      </a:schemeClr>
                    </a:solidFill>
                  </a:tcPr>
                </a:tc>
                <a:tc>
                  <a:txBody>
                    <a:bodyPr/>
                    <a:lstStyle/>
                    <a:p>
                      <a:r>
                        <a:rPr lang="en-US" sz="1200" dirty="0"/>
                        <a:t>Full Solution, 3,673 devices</a:t>
                      </a:r>
                    </a:p>
                  </a:txBody>
                  <a:tcPr marL="101809" marR="101809">
                    <a:solidFill>
                      <a:schemeClr val="accent1">
                        <a:lumMod val="60000"/>
                        <a:lumOff val="40000"/>
                      </a:schemeClr>
                    </a:solidFill>
                  </a:tcPr>
                </a:tc>
                <a:extLst>
                  <a:ext uri="{0D108BD9-81ED-4DB2-BD59-A6C34878D82A}">
                    <a16:rowId xmlns:a16="http://schemas.microsoft.com/office/drawing/2014/main" val="2234957693"/>
                  </a:ext>
                </a:extLst>
              </a:tr>
              <a:tr h="201352">
                <a:tc>
                  <a:txBody>
                    <a:bodyPr/>
                    <a:lstStyle/>
                    <a:p>
                      <a:r>
                        <a:rPr lang="en-US" sz="1200" dirty="0"/>
                        <a:t>Town of Middletown, DE</a:t>
                      </a:r>
                    </a:p>
                  </a:txBody>
                  <a:tcPr marL="101809" marR="101809">
                    <a:solidFill>
                      <a:schemeClr val="accent1">
                        <a:lumMod val="60000"/>
                        <a:lumOff val="40000"/>
                      </a:schemeClr>
                    </a:solidFill>
                  </a:tcPr>
                </a:tc>
                <a:tc>
                  <a:txBody>
                    <a:bodyPr/>
                    <a:lstStyle/>
                    <a:p>
                      <a:r>
                        <a:rPr lang="en-US" sz="1200" dirty="0"/>
                        <a:t>On-Going Support</a:t>
                      </a:r>
                    </a:p>
                  </a:txBody>
                  <a:tcPr marL="101809" marR="101809">
                    <a:solidFill>
                      <a:schemeClr val="accent1">
                        <a:lumMod val="60000"/>
                        <a:lumOff val="40000"/>
                      </a:schemeClr>
                    </a:solidFill>
                  </a:tcPr>
                </a:tc>
                <a:tc>
                  <a:txBody>
                    <a:bodyPr/>
                    <a:lstStyle/>
                    <a:p>
                      <a:r>
                        <a:rPr lang="en-US" sz="1200" dirty="0"/>
                        <a:t>Full Solution,</a:t>
                      </a:r>
                      <a:r>
                        <a:rPr lang="en-US" sz="1200" baseline="0" dirty="0"/>
                        <a:t> 9,945 devices</a:t>
                      </a:r>
                      <a:endParaRPr lang="en-US" sz="1200" dirty="0"/>
                    </a:p>
                  </a:txBody>
                  <a:tcPr marL="101809" marR="101809">
                    <a:solidFill>
                      <a:schemeClr val="accent1">
                        <a:lumMod val="60000"/>
                        <a:lumOff val="40000"/>
                      </a:schemeClr>
                    </a:solidFill>
                  </a:tcPr>
                </a:tc>
                <a:extLst>
                  <a:ext uri="{0D108BD9-81ED-4DB2-BD59-A6C34878D82A}">
                    <a16:rowId xmlns:a16="http://schemas.microsoft.com/office/drawing/2014/main" val="1949187335"/>
                  </a:ext>
                </a:extLst>
              </a:tr>
              <a:tr h="201352">
                <a:tc>
                  <a:txBody>
                    <a:bodyPr/>
                    <a:lstStyle/>
                    <a:p>
                      <a:r>
                        <a:rPr lang="en-US" sz="1200" dirty="0"/>
                        <a:t>City of Painesville, OH</a:t>
                      </a:r>
                    </a:p>
                  </a:txBody>
                  <a:tcPr marL="101809" marR="101809">
                    <a:solidFill>
                      <a:schemeClr val="accent1">
                        <a:lumMod val="40000"/>
                        <a:lumOff val="60000"/>
                      </a:schemeClr>
                    </a:solidFill>
                  </a:tcPr>
                </a:tc>
                <a:tc>
                  <a:txBody>
                    <a:bodyPr/>
                    <a:lstStyle/>
                    <a:p>
                      <a:r>
                        <a:rPr lang="en-US" sz="1200" dirty="0"/>
                        <a:t>In Deployment</a:t>
                      </a:r>
                    </a:p>
                  </a:txBody>
                  <a:tcPr marL="101809" marR="101809">
                    <a:solidFill>
                      <a:schemeClr val="accent1">
                        <a:lumMod val="40000"/>
                        <a:lumOff val="60000"/>
                      </a:schemeClr>
                    </a:solidFill>
                  </a:tcPr>
                </a:tc>
                <a:tc>
                  <a:txBody>
                    <a:bodyPr/>
                    <a:lstStyle/>
                    <a:p>
                      <a:r>
                        <a:rPr lang="en-US" sz="1200" dirty="0"/>
                        <a:t>Full Solution</a:t>
                      </a:r>
                      <a:r>
                        <a:rPr lang="en-US" sz="1200" baseline="0" dirty="0"/>
                        <a:t>, 11,450 devices</a:t>
                      </a:r>
                      <a:endParaRPr lang="en-US" sz="1200" dirty="0"/>
                    </a:p>
                  </a:txBody>
                  <a:tcPr marL="101809" marR="101809">
                    <a:solidFill>
                      <a:schemeClr val="accent1">
                        <a:lumMod val="40000"/>
                        <a:lumOff val="60000"/>
                      </a:schemeClr>
                    </a:solidFill>
                  </a:tcPr>
                </a:tc>
                <a:extLst>
                  <a:ext uri="{0D108BD9-81ED-4DB2-BD59-A6C34878D82A}">
                    <a16:rowId xmlns:a16="http://schemas.microsoft.com/office/drawing/2014/main" val="2454468387"/>
                  </a:ext>
                </a:extLst>
              </a:tr>
              <a:tr h="201352">
                <a:tc>
                  <a:txBody>
                    <a:bodyPr/>
                    <a:lstStyle/>
                    <a:p>
                      <a:r>
                        <a:rPr lang="en-US" sz="1200" dirty="0"/>
                        <a:t>City of Richland, WA</a:t>
                      </a:r>
                    </a:p>
                  </a:txBody>
                  <a:tcPr marL="101809" marR="101809">
                    <a:solidFill>
                      <a:schemeClr val="accent1">
                        <a:lumMod val="40000"/>
                        <a:lumOff val="60000"/>
                      </a:schemeClr>
                    </a:solidFill>
                  </a:tcPr>
                </a:tc>
                <a:tc>
                  <a:txBody>
                    <a:bodyPr/>
                    <a:lstStyle/>
                    <a:p>
                      <a:r>
                        <a:rPr lang="en-US" sz="1200" dirty="0"/>
                        <a:t>In Deployment</a:t>
                      </a:r>
                    </a:p>
                  </a:txBody>
                  <a:tcPr marL="101809" marR="101809">
                    <a:solidFill>
                      <a:schemeClr val="accent1">
                        <a:lumMod val="40000"/>
                        <a:lumOff val="60000"/>
                      </a:schemeClr>
                    </a:solidFill>
                  </a:tcPr>
                </a:tc>
                <a:tc>
                  <a:txBody>
                    <a:bodyPr/>
                    <a:lstStyle/>
                    <a:p>
                      <a:r>
                        <a:rPr lang="en-US" sz="1200" dirty="0"/>
                        <a:t>MODMS Only</a:t>
                      </a:r>
                      <a:r>
                        <a:rPr lang="en-US" sz="1200" baseline="0" dirty="0"/>
                        <a:t>, 46,640 devices</a:t>
                      </a:r>
                      <a:endParaRPr lang="en-US" sz="1200" dirty="0"/>
                    </a:p>
                  </a:txBody>
                  <a:tcPr marL="101809" marR="101809">
                    <a:solidFill>
                      <a:schemeClr val="accent1">
                        <a:lumMod val="40000"/>
                        <a:lumOff val="60000"/>
                      </a:schemeClr>
                    </a:solidFill>
                  </a:tcPr>
                </a:tc>
                <a:extLst>
                  <a:ext uri="{0D108BD9-81ED-4DB2-BD59-A6C34878D82A}">
                    <a16:rowId xmlns:a16="http://schemas.microsoft.com/office/drawing/2014/main" val="2494051553"/>
                  </a:ext>
                </a:extLst>
              </a:tr>
              <a:tr h="201352">
                <a:tc>
                  <a:txBody>
                    <a:bodyPr/>
                    <a:lstStyle/>
                    <a:p>
                      <a:r>
                        <a:rPr lang="en-US" sz="1200" dirty="0"/>
                        <a:t>Newcastle</a:t>
                      </a:r>
                      <a:r>
                        <a:rPr lang="en-US" sz="1200" baseline="0" dirty="0"/>
                        <a:t>, DE</a:t>
                      </a:r>
                      <a:endParaRPr lang="en-US" sz="1200" dirty="0"/>
                    </a:p>
                  </a:txBody>
                  <a:tcPr marL="101809" marR="101809">
                    <a:solidFill>
                      <a:srgbClr val="CCDAEC"/>
                    </a:solidFill>
                  </a:tcPr>
                </a:tc>
                <a:tc>
                  <a:txBody>
                    <a:bodyPr/>
                    <a:lstStyle/>
                    <a:p>
                      <a:r>
                        <a:rPr lang="en-US" sz="1200" baseline="0" dirty="0"/>
                        <a:t>Deployment Q4 ’22</a:t>
                      </a:r>
                      <a:endParaRPr lang="en-US" sz="1200" dirty="0"/>
                    </a:p>
                  </a:txBody>
                  <a:tcPr marL="101809" marR="101809">
                    <a:solidFill>
                      <a:srgbClr val="CCDAEC"/>
                    </a:solidFill>
                  </a:tcPr>
                </a:tc>
                <a:tc>
                  <a:txBody>
                    <a:bodyPr/>
                    <a:lstStyle/>
                    <a:p>
                      <a:r>
                        <a:rPr lang="en-US" sz="1200" dirty="0"/>
                        <a:t>Full Solution,</a:t>
                      </a:r>
                      <a:r>
                        <a:rPr lang="en-US" sz="1200" baseline="0" dirty="0"/>
                        <a:t> 5,276 Devices</a:t>
                      </a:r>
                      <a:endParaRPr lang="en-US" sz="1200" dirty="0"/>
                    </a:p>
                  </a:txBody>
                  <a:tcPr marL="101809" marR="101809">
                    <a:solidFill>
                      <a:srgbClr val="CCDAEC"/>
                    </a:solidFill>
                  </a:tcPr>
                </a:tc>
                <a:extLst>
                  <a:ext uri="{0D108BD9-81ED-4DB2-BD59-A6C34878D82A}">
                    <a16:rowId xmlns:a16="http://schemas.microsoft.com/office/drawing/2014/main" val="2467989555"/>
                  </a:ext>
                </a:extLst>
              </a:tr>
              <a:tr h="201352">
                <a:tc>
                  <a:txBody>
                    <a:bodyPr/>
                    <a:lstStyle/>
                    <a:p>
                      <a:r>
                        <a:rPr lang="en-US" sz="1200" dirty="0"/>
                        <a:t>Participant 11, OH</a:t>
                      </a:r>
                    </a:p>
                  </a:txBody>
                  <a:tcPr marL="101809" marR="101809">
                    <a:solidFill>
                      <a:srgbClr val="F0F5FA"/>
                    </a:solidFill>
                  </a:tcPr>
                </a:tc>
                <a:tc>
                  <a:txBody>
                    <a:bodyPr/>
                    <a:lstStyle/>
                    <a:p>
                      <a:r>
                        <a:rPr lang="en-US" sz="1200" dirty="0"/>
                        <a:t>Contracting Q1</a:t>
                      </a:r>
                      <a:r>
                        <a:rPr lang="en-US" sz="1200" baseline="0" dirty="0"/>
                        <a:t> ’23</a:t>
                      </a:r>
                      <a:endParaRPr lang="en-US" sz="1200" dirty="0"/>
                    </a:p>
                  </a:txBody>
                  <a:tcPr marL="101809" marR="101809">
                    <a:solidFill>
                      <a:srgbClr val="F0F5FA"/>
                    </a:solidFill>
                  </a:tcPr>
                </a:tc>
                <a:tc>
                  <a:txBody>
                    <a:bodyPr/>
                    <a:lstStyle/>
                    <a:p>
                      <a:r>
                        <a:rPr lang="en-US" sz="1200" dirty="0"/>
                        <a:t>Full Solution,</a:t>
                      </a:r>
                      <a:r>
                        <a:rPr lang="en-US" sz="1200" baseline="0" dirty="0"/>
                        <a:t> 554 Devices</a:t>
                      </a:r>
                      <a:endParaRPr lang="en-US" sz="1200" dirty="0"/>
                    </a:p>
                  </a:txBody>
                  <a:tcPr marL="101809" marR="101809">
                    <a:solidFill>
                      <a:srgbClr val="F0F5FA"/>
                    </a:solidFill>
                  </a:tcPr>
                </a:tc>
                <a:extLst>
                  <a:ext uri="{0D108BD9-81ED-4DB2-BD59-A6C34878D82A}">
                    <a16:rowId xmlns:a16="http://schemas.microsoft.com/office/drawing/2014/main" val="2362573557"/>
                  </a:ext>
                </a:extLst>
              </a:tr>
              <a:tr h="201352">
                <a:tc>
                  <a:txBody>
                    <a:bodyPr/>
                    <a:lstStyle/>
                    <a:p>
                      <a:r>
                        <a:rPr lang="en-US" sz="1200" dirty="0"/>
                        <a:t>Participant 12, OH</a:t>
                      </a:r>
                    </a:p>
                  </a:txBody>
                  <a:tcPr marL="101809" marR="101809">
                    <a:solidFill>
                      <a:srgbClr val="F0F5FA"/>
                    </a:solidFill>
                  </a:tcPr>
                </a:tc>
                <a:tc>
                  <a:txBody>
                    <a:bodyPr/>
                    <a:lstStyle/>
                    <a:p>
                      <a:r>
                        <a:rPr lang="en-US" sz="1200" dirty="0"/>
                        <a:t>Contracting Q2</a:t>
                      </a:r>
                      <a:r>
                        <a:rPr lang="en-US" sz="1200" baseline="0" dirty="0"/>
                        <a:t> ‘23</a:t>
                      </a:r>
                      <a:endParaRPr lang="en-US" sz="1200" dirty="0"/>
                    </a:p>
                  </a:txBody>
                  <a:tcPr marL="101809" marR="101809">
                    <a:solidFill>
                      <a:srgbClr val="F0F5FA"/>
                    </a:solidFill>
                  </a:tcPr>
                </a:tc>
                <a:tc>
                  <a:txBody>
                    <a:bodyPr/>
                    <a:lstStyle/>
                    <a:p>
                      <a:r>
                        <a:rPr lang="en-US" sz="1200" dirty="0"/>
                        <a:t>Full Solution,</a:t>
                      </a:r>
                      <a:r>
                        <a:rPr lang="en-US" sz="1200" baseline="0" dirty="0"/>
                        <a:t> 3,115 Devices</a:t>
                      </a:r>
                      <a:endParaRPr lang="en-US" sz="1200" dirty="0"/>
                    </a:p>
                  </a:txBody>
                  <a:tcPr marL="101809" marR="101809">
                    <a:solidFill>
                      <a:srgbClr val="F0F5FA"/>
                    </a:solidFill>
                  </a:tcPr>
                </a:tc>
                <a:extLst>
                  <a:ext uri="{0D108BD9-81ED-4DB2-BD59-A6C34878D82A}">
                    <a16:rowId xmlns:a16="http://schemas.microsoft.com/office/drawing/2014/main" val="2681535656"/>
                  </a:ext>
                </a:extLst>
              </a:tr>
            </a:tbl>
          </a:graphicData>
        </a:graphic>
      </p:graphicFrame>
      <p:pic>
        <p:nvPicPr>
          <p:cNvPr id="7" name="Picture 6" descr="Image result for seaford de logo">
            <a:extLst>
              <a:ext uri="{FF2B5EF4-FFF2-40B4-BE49-F238E27FC236}">
                <a16:creationId xmlns:a16="http://schemas.microsoft.com/office/drawing/2014/main" id="{2F3EDF95-953C-4FB8-9BD2-0549E5C66DC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789664" y="109553"/>
            <a:ext cx="853995" cy="85399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Image result for milford de logo">
            <a:extLst>
              <a:ext uri="{FF2B5EF4-FFF2-40B4-BE49-F238E27FC236}">
                <a16:creationId xmlns:a16="http://schemas.microsoft.com/office/drawing/2014/main" id="{EF2E8D1B-AA7D-4929-BF70-AFB4537721C3}"/>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033936" y="3120003"/>
            <a:ext cx="1660971" cy="65432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0" descr="City of Painesville, OH Switches to NEW Emergency Notification ...">
            <a:extLst>
              <a:ext uri="{FF2B5EF4-FFF2-40B4-BE49-F238E27FC236}">
                <a16:creationId xmlns:a16="http://schemas.microsoft.com/office/drawing/2014/main" id="{5AE96B03-A57D-4796-8E15-80F6A7D975C7}"/>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789664" y="2491668"/>
            <a:ext cx="1180785" cy="94556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2" descr="Click to Home">
            <a:extLst>
              <a:ext uri="{FF2B5EF4-FFF2-40B4-BE49-F238E27FC236}">
                <a16:creationId xmlns:a16="http://schemas.microsoft.com/office/drawing/2014/main" id="{4B923896-3ED0-47E5-8B11-FEC55A508C60}"/>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947174" y="2025542"/>
            <a:ext cx="2023275" cy="43030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Zelienople Borough (@zelieboro) | Twitter">
            <a:extLst>
              <a:ext uri="{FF2B5EF4-FFF2-40B4-BE49-F238E27FC236}">
                <a16:creationId xmlns:a16="http://schemas.microsoft.com/office/drawing/2014/main" id="{09077700-8E9D-4788-9998-08F717F88843}"/>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7141380" y="1057606"/>
            <a:ext cx="817431" cy="81743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6" descr="Borough of Hatfield – Small town, Big Hearts">
            <a:extLst>
              <a:ext uri="{FF2B5EF4-FFF2-40B4-BE49-F238E27FC236}">
                <a16:creationId xmlns:a16="http://schemas.microsoft.com/office/drawing/2014/main" id="{5CFCC300-35E9-49A5-8833-82ABA1741102}"/>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6416213" y="168051"/>
            <a:ext cx="896415" cy="72908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8" descr="Image result for carey ohio logo">
            <a:extLst>
              <a:ext uri="{FF2B5EF4-FFF2-40B4-BE49-F238E27FC236}">
                <a16:creationId xmlns:a16="http://schemas.microsoft.com/office/drawing/2014/main" id="{566328C4-A0ED-4CC4-B841-3D4B21B7B206}"/>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a:off x="6123269" y="2418784"/>
            <a:ext cx="1080597" cy="54265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0" descr="Image result for richland wa logo">
            <a:extLst>
              <a:ext uri="{FF2B5EF4-FFF2-40B4-BE49-F238E27FC236}">
                <a16:creationId xmlns:a16="http://schemas.microsoft.com/office/drawing/2014/main" id="{A35704AE-5FFF-4340-9C0C-50FF237A780A}"/>
              </a:ext>
            </a:extLst>
          </p:cNvPr>
          <p:cNvPicPr>
            <a:picLocks noChangeAspect="1" noChangeArrowheads="1"/>
          </p:cNvPicPr>
          <p:nvPr/>
        </p:nvPicPr>
        <p:blipFill>
          <a:blip r:embed="rId10">
            <a:extLst>
              <a:ext uri="{28A0092B-C50C-407E-A947-70E740481C1C}">
                <a14:useLocalDpi xmlns:a14="http://schemas.microsoft.com/office/drawing/2010/main"/>
              </a:ext>
            </a:extLst>
          </a:blip>
          <a:srcRect/>
          <a:stretch>
            <a:fillRect/>
          </a:stretch>
        </p:blipFill>
        <p:spPr bwMode="auto">
          <a:xfrm>
            <a:off x="5930025" y="1008258"/>
            <a:ext cx="1078450" cy="107845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61F14687-531D-42B2-95CB-E0C41F526937}"/>
              </a:ext>
            </a:extLst>
          </p:cNvPr>
          <p:cNvPicPr>
            <a:picLocks noChangeAspect="1" noChangeArrowheads="1"/>
          </p:cNvPicPr>
          <p:nvPr/>
        </p:nvPicPr>
        <p:blipFill>
          <a:blip r:embed="rId11" cstate="screen">
            <a:extLst>
              <a:ext uri="{28A0092B-C50C-407E-A947-70E740481C1C}">
                <a14:useLocalDpi xmlns:a14="http://schemas.microsoft.com/office/drawing/2010/main"/>
              </a:ext>
            </a:extLst>
          </a:blip>
          <a:srcRect/>
          <a:stretch>
            <a:fillRect/>
          </a:stretch>
        </p:blipFill>
        <p:spPr bwMode="auto">
          <a:xfrm>
            <a:off x="6980345" y="3810144"/>
            <a:ext cx="1750185" cy="61171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own of Selbyville's Footer Icon">
            <a:extLst>
              <a:ext uri="{FF2B5EF4-FFF2-40B4-BE49-F238E27FC236}">
                <a16:creationId xmlns:a16="http://schemas.microsoft.com/office/drawing/2014/main" id="{1E738599-4CF3-9364-1299-7D8CC691A8F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19975" y="1064248"/>
            <a:ext cx="734076" cy="741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4096071"/>
      </p:ext>
    </p:extLst>
  </p:cSld>
  <p:clrMapOvr>
    <a:masterClrMapping/>
  </p:clrMapOvr>
  <mc:AlternateContent xmlns:mc="http://schemas.openxmlformats.org/markup-compatibility/2006">
    <mc:Choice xmlns:p14="http://schemas.microsoft.com/office/powerpoint/2010/main" Requires="p14">
      <p:transition spd="slow" p14:dur="1750" advClick="0" advTm="10000">
        <p14:reveal/>
      </p:transition>
    </mc:Choice>
    <mc:Fallback>
      <p:transition spd="slow" advClick="0" advTm="10000">
        <p:fade/>
      </p:transition>
    </mc:Fallback>
  </mc:AlternateContent>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gn="l">
          <a:defRPr dirty="0">
            <a:solidFill>
              <a:srgbClr val="051260"/>
            </a:solidFill>
            <a:latin typeface="Open Sans Regular"/>
            <a:cs typeface="Open Sans Regular"/>
          </a:defRPr>
        </a:defPPr>
      </a:lstStyle>
    </a:txDef>
  </a:objectDefaults>
  <a:extraClrSchemeLst/>
  <a:extLst>
    <a:ext uri="{05A4C25C-085E-4340-85A3-A5531E510DB2}">
      <thm15:themeFamily xmlns:thm15="http://schemas.microsoft.com/office/thememl/2012/main" name="Hometown PPT Blank 9Oct19[2]  -  Read-Only" id="{7DD15C54-506F-D04A-AC4B-4FDDF7D9A8EA}" vid="{F15C7484-993B-ED40-8AC2-7551509FB32F}"/>
    </a:ext>
  </a:extLst>
</a:theme>
</file>

<file path=ppt/theme/theme2.xml><?xml version="1.0" encoding="utf-8"?>
<a:theme xmlns:a="http://schemas.openxmlformats.org/drawingml/2006/main" name="1_Personalized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ometown PPT Blank 9Oct19[2]  -  Read-Only" id="{7DD15C54-506F-D04A-AC4B-4FDDF7D9A8EA}" vid="{93E3728B-5744-2D4D-BCC2-E61B4FFC4425}"/>
    </a:ext>
  </a:extLst>
</a:theme>
</file>

<file path=ppt/theme/theme3.xml><?xml version="1.0" encoding="utf-8"?>
<a:theme xmlns:a="http://schemas.openxmlformats.org/drawingml/2006/main" name="1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gn="l">
          <a:defRPr dirty="0">
            <a:solidFill>
              <a:srgbClr val="051260"/>
            </a:solidFill>
            <a:latin typeface="Open Sans Regular"/>
            <a:cs typeface="Open Sans Regular"/>
          </a:defRPr>
        </a:defPPr>
      </a:lstStyle>
    </a:txDef>
  </a:objectDefaults>
  <a:extraClrSchemeLst/>
  <a:extLst>
    <a:ext uri="{05A4C25C-085E-4340-85A3-A5531E510DB2}">
      <thm15:themeFamily xmlns:thm15="http://schemas.microsoft.com/office/thememl/2012/main" name="Hometown PPT Blank 9Oct19[2]  -  Read-Only" id="{7DD15C54-506F-D04A-AC4B-4FDDF7D9A8EA}" vid="{F15C7484-993B-ED40-8AC2-7551509FB32F}"/>
    </a:ext>
  </a:extLst>
</a:theme>
</file>

<file path=ppt/theme/theme4.xml><?xml version="1.0" encoding="utf-8"?>
<a:theme xmlns:a="http://schemas.openxmlformats.org/drawingml/2006/main" name="2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gn="l">
          <a:defRPr dirty="0">
            <a:solidFill>
              <a:srgbClr val="051260"/>
            </a:solidFill>
            <a:latin typeface="Open Sans Regular"/>
            <a:cs typeface="Open Sans Regular"/>
          </a:defRPr>
        </a:defPPr>
      </a:lstStyle>
    </a:txDef>
  </a:objectDefaults>
  <a:extraClrSchemeLst/>
  <a:extLst>
    <a:ext uri="{05A4C25C-085E-4340-85A3-A5531E510DB2}">
      <thm15:themeFamily xmlns:thm15="http://schemas.microsoft.com/office/thememl/2012/main" name="Tests" id="{0A7A3BD2-5031-5841-A0F6-CEBC1EDFC3C8}" vid="{15348809-30F3-8F47-8050-B4223927FA1A}"/>
    </a:ext>
  </a:ext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Diseño personalizado</Template>
  <TotalTime>2060</TotalTime>
  <Words>1326</Words>
  <Application>Microsoft Office PowerPoint</Application>
  <PresentationFormat>On-screen Show (16:9)</PresentationFormat>
  <Paragraphs>171</Paragraphs>
  <Slides>10</Slides>
  <Notes>8</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10</vt:i4>
      </vt:variant>
    </vt:vector>
  </HeadingPairs>
  <TitlesOfParts>
    <vt:vector size="21" baseType="lpstr">
      <vt:lpstr>Arial</vt:lpstr>
      <vt:lpstr>Calibri</vt:lpstr>
      <vt:lpstr>Courier New</vt:lpstr>
      <vt:lpstr>Lucida Grande</vt:lpstr>
      <vt:lpstr>Open Sans Regular</vt:lpstr>
      <vt:lpstr>Poppins Medium</vt:lpstr>
      <vt:lpstr>Poppins Regular</vt:lpstr>
      <vt:lpstr>Diseño personalizado</vt:lpstr>
      <vt:lpstr>1_Personalized Design</vt:lpstr>
      <vt:lpstr>1_Diseño personalizado</vt:lpstr>
      <vt:lpstr>2_Diseño personalizado</vt:lpstr>
      <vt:lpstr>Advanced Metering Infrastructure (AMI) Program</vt:lpstr>
      <vt:lpstr>HCI AMI Program</vt:lpstr>
      <vt:lpstr>HCI Difference and Value</vt:lpstr>
      <vt:lpstr>HCI Difference and Value</vt:lpstr>
      <vt:lpstr>HCI Difference and Value</vt:lpstr>
      <vt:lpstr>Why this program?</vt:lpstr>
      <vt:lpstr>Why this program?</vt:lpstr>
      <vt:lpstr>Issues with pursuing independent action</vt:lpstr>
      <vt:lpstr>Proven Success and Experience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Ryba</dc:creator>
  <cp:lastModifiedBy>Mike Mozingo</cp:lastModifiedBy>
  <cp:revision>65</cp:revision>
  <dcterms:created xsi:type="dcterms:W3CDTF">2019-10-12T16:07:07Z</dcterms:created>
  <dcterms:modified xsi:type="dcterms:W3CDTF">2022-09-16T13:47:19Z</dcterms:modified>
</cp:coreProperties>
</file>