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84" r:id="rId2"/>
  </p:sldMasterIdLst>
  <p:notesMasterIdLst>
    <p:notesMasterId r:id="rId28"/>
  </p:notesMasterIdLst>
  <p:handoutMasterIdLst>
    <p:handoutMasterId r:id="rId29"/>
  </p:handoutMasterIdLst>
  <p:sldIdLst>
    <p:sldId id="257" r:id="rId3"/>
    <p:sldId id="2076137231" r:id="rId4"/>
    <p:sldId id="1950" r:id="rId5"/>
    <p:sldId id="385" r:id="rId6"/>
    <p:sldId id="1955" r:id="rId7"/>
    <p:sldId id="1960" r:id="rId8"/>
    <p:sldId id="1966" r:id="rId9"/>
    <p:sldId id="1953" r:id="rId10"/>
    <p:sldId id="1967" r:id="rId11"/>
    <p:sldId id="1956" r:id="rId12"/>
    <p:sldId id="2076137232" r:id="rId13"/>
    <p:sldId id="2076137234" r:id="rId14"/>
    <p:sldId id="1971" r:id="rId15"/>
    <p:sldId id="2076137225" r:id="rId16"/>
    <p:sldId id="2076137227" r:id="rId17"/>
    <p:sldId id="2076137229" r:id="rId18"/>
    <p:sldId id="1969" r:id="rId19"/>
    <p:sldId id="1968" r:id="rId20"/>
    <p:sldId id="306" r:id="rId21"/>
    <p:sldId id="358" r:id="rId22"/>
    <p:sldId id="359" r:id="rId23"/>
    <p:sldId id="290" r:id="rId24"/>
    <p:sldId id="313" r:id="rId25"/>
    <p:sldId id="289" r:id="rId26"/>
    <p:sldId id="258" r:id="rId27"/>
  </p:sldIdLst>
  <p:sldSz cx="9144000" cy="5143500" type="screen16x9"/>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39">
          <p15:clr>
            <a:srgbClr val="A4A3A4"/>
          </p15:clr>
        </p15:guide>
        <p15:guide id="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51260"/>
    <a:srgbClr val="E40046"/>
    <a:srgbClr val="307F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Estilo medio 3 - Énfasis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86176" autoAdjust="0"/>
  </p:normalViewPr>
  <p:slideViewPr>
    <p:cSldViewPr snapToGrid="0" snapToObjects="1" showGuides="1">
      <p:cViewPr varScale="1">
        <p:scale>
          <a:sx n="146" d="100"/>
          <a:sy n="146" d="100"/>
        </p:scale>
        <p:origin x="630" y="108"/>
      </p:cViewPr>
      <p:guideLst>
        <p:guide orient="horz" pos="3239"/>
        <p:guide/>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DFC6D3-5FB9-454E-A680-A7B0963DC6BF}" type="doc">
      <dgm:prSet loTypeId="urn:microsoft.com/office/officeart/2005/8/layout/cycle8" loCatId="cycle" qsTypeId="urn:microsoft.com/office/officeart/2005/8/quickstyle/simple1" qsCatId="simple" csTypeId="urn:microsoft.com/office/officeart/2005/8/colors/accent1_2" csCatId="accent1" phldr="1"/>
      <dgm:spPr/>
    </dgm:pt>
    <dgm:pt modelId="{747C5BD7-6C3D-44FE-8D27-38E602ACE6F3}">
      <dgm:prSet phldrT="[Text]"/>
      <dgm:spPr/>
      <dgm:t>
        <a:bodyPr/>
        <a:lstStyle/>
        <a:p>
          <a:r>
            <a:rPr lang="en-US"/>
            <a:t>Assess</a:t>
          </a:r>
        </a:p>
      </dgm:t>
    </dgm:pt>
    <dgm:pt modelId="{96498D3F-665C-42B3-A885-80A5B55A9AB9}" type="parTrans" cxnId="{2C0595EE-1D36-4286-B567-7F5836B0BE0D}">
      <dgm:prSet/>
      <dgm:spPr/>
      <dgm:t>
        <a:bodyPr/>
        <a:lstStyle/>
        <a:p>
          <a:endParaRPr lang="en-US" sz="1600"/>
        </a:p>
      </dgm:t>
    </dgm:pt>
    <dgm:pt modelId="{77BFA0ED-CB60-4BCB-9CB9-385C790C96CE}" type="sibTrans" cxnId="{2C0595EE-1D36-4286-B567-7F5836B0BE0D}">
      <dgm:prSet/>
      <dgm:spPr/>
      <dgm:t>
        <a:bodyPr/>
        <a:lstStyle/>
        <a:p>
          <a:endParaRPr lang="en-US"/>
        </a:p>
      </dgm:t>
    </dgm:pt>
    <dgm:pt modelId="{FE109E00-7530-43D1-BB68-33D1CA163A44}">
      <dgm:prSet phldrT="[Text]"/>
      <dgm:spPr/>
      <dgm:t>
        <a:bodyPr/>
        <a:lstStyle/>
        <a:p>
          <a:r>
            <a:rPr lang="en-US"/>
            <a:t>Mitigate</a:t>
          </a:r>
        </a:p>
      </dgm:t>
    </dgm:pt>
    <dgm:pt modelId="{C6928532-8CCD-4F6C-AEF9-D3C213303B53}" type="parTrans" cxnId="{94CD4362-AA8D-4422-B7A4-B6818768D187}">
      <dgm:prSet/>
      <dgm:spPr/>
      <dgm:t>
        <a:bodyPr/>
        <a:lstStyle/>
        <a:p>
          <a:endParaRPr lang="en-US" sz="1600"/>
        </a:p>
      </dgm:t>
    </dgm:pt>
    <dgm:pt modelId="{914EF92C-B58A-478B-BFBC-16367E9AC0AD}" type="sibTrans" cxnId="{94CD4362-AA8D-4422-B7A4-B6818768D187}">
      <dgm:prSet/>
      <dgm:spPr/>
      <dgm:t>
        <a:bodyPr/>
        <a:lstStyle/>
        <a:p>
          <a:endParaRPr lang="en-US"/>
        </a:p>
      </dgm:t>
    </dgm:pt>
    <dgm:pt modelId="{B418A771-E95C-4161-B2EF-D893DD026260}">
      <dgm:prSet phldrT="[Text]"/>
      <dgm:spPr/>
      <dgm:t>
        <a:bodyPr/>
        <a:lstStyle/>
        <a:p>
          <a:r>
            <a:rPr lang="en-US" dirty="0"/>
            <a:t>Monitor &amp; Manage</a:t>
          </a:r>
        </a:p>
      </dgm:t>
    </dgm:pt>
    <dgm:pt modelId="{EAC5E13F-58F7-4966-B459-8F47C50D49A6}" type="parTrans" cxnId="{88E4523D-15DB-4E03-8910-6D95FE6685EA}">
      <dgm:prSet/>
      <dgm:spPr/>
      <dgm:t>
        <a:bodyPr/>
        <a:lstStyle/>
        <a:p>
          <a:endParaRPr lang="en-US" sz="1600"/>
        </a:p>
      </dgm:t>
    </dgm:pt>
    <dgm:pt modelId="{D5C7984E-F146-4E1E-B6E4-1C029EB408BB}" type="sibTrans" cxnId="{88E4523D-15DB-4E03-8910-6D95FE6685EA}">
      <dgm:prSet/>
      <dgm:spPr/>
      <dgm:t>
        <a:bodyPr/>
        <a:lstStyle/>
        <a:p>
          <a:endParaRPr lang="en-US"/>
        </a:p>
      </dgm:t>
    </dgm:pt>
    <dgm:pt modelId="{83B2421B-E30C-4DCE-9D69-B590523B96DC}" type="pres">
      <dgm:prSet presAssocID="{1DDFC6D3-5FB9-454E-A680-A7B0963DC6BF}" presName="compositeShape" presStyleCnt="0">
        <dgm:presLayoutVars>
          <dgm:chMax val="7"/>
          <dgm:dir/>
          <dgm:resizeHandles val="exact"/>
        </dgm:presLayoutVars>
      </dgm:prSet>
      <dgm:spPr/>
    </dgm:pt>
    <dgm:pt modelId="{25AB6979-4350-4BC1-8137-09521607EEF9}" type="pres">
      <dgm:prSet presAssocID="{1DDFC6D3-5FB9-454E-A680-A7B0963DC6BF}" presName="wedge1" presStyleLbl="node1" presStyleIdx="0" presStyleCnt="3"/>
      <dgm:spPr/>
    </dgm:pt>
    <dgm:pt modelId="{A47B9023-C1BD-437D-8665-07DACA23CB3C}" type="pres">
      <dgm:prSet presAssocID="{1DDFC6D3-5FB9-454E-A680-A7B0963DC6BF}" presName="dummy1a" presStyleCnt="0"/>
      <dgm:spPr/>
    </dgm:pt>
    <dgm:pt modelId="{265E2BC3-6E91-41CE-A496-1D31C57D68D1}" type="pres">
      <dgm:prSet presAssocID="{1DDFC6D3-5FB9-454E-A680-A7B0963DC6BF}" presName="dummy1b" presStyleCnt="0"/>
      <dgm:spPr/>
    </dgm:pt>
    <dgm:pt modelId="{29C11061-B8C4-4C05-9971-AF2B3AAEEFA0}" type="pres">
      <dgm:prSet presAssocID="{1DDFC6D3-5FB9-454E-A680-A7B0963DC6BF}" presName="wedge1Tx" presStyleLbl="node1" presStyleIdx="0" presStyleCnt="3">
        <dgm:presLayoutVars>
          <dgm:chMax val="0"/>
          <dgm:chPref val="0"/>
          <dgm:bulletEnabled val="1"/>
        </dgm:presLayoutVars>
      </dgm:prSet>
      <dgm:spPr/>
    </dgm:pt>
    <dgm:pt modelId="{E1A6CE1D-92D4-4257-87AB-1ED9E05305BD}" type="pres">
      <dgm:prSet presAssocID="{1DDFC6D3-5FB9-454E-A680-A7B0963DC6BF}" presName="wedge2" presStyleLbl="node1" presStyleIdx="1" presStyleCnt="3"/>
      <dgm:spPr/>
    </dgm:pt>
    <dgm:pt modelId="{0F68762B-7984-445A-BA8C-E667BE87C3DC}" type="pres">
      <dgm:prSet presAssocID="{1DDFC6D3-5FB9-454E-A680-A7B0963DC6BF}" presName="dummy2a" presStyleCnt="0"/>
      <dgm:spPr/>
    </dgm:pt>
    <dgm:pt modelId="{4AB2D000-3648-4268-98B3-47606812BB9E}" type="pres">
      <dgm:prSet presAssocID="{1DDFC6D3-5FB9-454E-A680-A7B0963DC6BF}" presName="dummy2b" presStyleCnt="0"/>
      <dgm:spPr/>
    </dgm:pt>
    <dgm:pt modelId="{D9E4684E-3D26-49B0-B3FF-9060B6BD29D0}" type="pres">
      <dgm:prSet presAssocID="{1DDFC6D3-5FB9-454E-A680-A7B0963DC6BF}" presName="wedge2Tx" presStyleLbl="node1" presStyleIdx="1" presStyleCnt="3">
        <dgm:presLayoutVars>
          <dgm:chMax val="0"/>
          <dgm:chPref val="0"/>
          <dgm:bulletEnabled val="1"/>
        </dgm:presLayoutVars>
      </dgm:prSet>
      <dgm:spPr/>
    </dgm:pt>
    <dgm:pt modelId="{37A8419B-1476-455E-AE35-310B4313DD01}" type="pres">
      <dgm:prSet presAssocID="{1DDFC6D3-5FB9-454E-A680-A7B0963DC6BF}" presName="wedge3" presStyleLbl="node1" presStyleIdx="2" presStyleCnt="3"/>
      <dgm:spPr/>
    </dgm:pt>
    <dgm:pt modelId="{6046623F-5AFD-48E1-8600-DC693707AA69}" type="pres">
      <dgm:prSet presAssocID="{1DDFC6D3-5FB9-454E-A680-A7B0963DC6BF}" presName="dummy3a" presStyleCnt="0"/>
      <dgm:spPr/>
    </dgm:pt>
    <dgm:pt modelId="{338E1752-32CF-4712-98CC-A781AEAF0F7E}" type="pres">
      <dgm:prSet presAssocID="{1DDFC6D3-5FB9-454E-A680-A7B0963DC6BF}" presName="dummy3b" presStyleCnt="0"/>
      <dgm:spPr/>
    </dgm:pt>
    <dgm:pt modelId="{4FA0F918-552E-48B8-BD0B-27AD43F7AD93}" type="pres">
      <dgm:prSet presAssocID="{1DDFC6D3-5FB9-454E-A680-A7B0963DC6BF}" presName="wedge3Tx" presStyleLbl="node1" presStyleIdx="2" presStyleCnt="3">
        <dgm:presLayoutVars>
          <dgm:chMax val="0"/>
          <dgm:chPref val="0"/>
          <dgm:bulletEnabled val="1"/>
        </dgm:presLayoutVars>
      </dgm:prSet>
      <dgm:spPr/>
    </dgm:pt>
    <dgm:pt modelId="{3B6ECB6C-0172-4A6B-874C-893343238A25}" type="pres">
      <dgm:prSet presAssocID="{77BFA0ED-CB60-4BCB-9CB9-385C790C96CE}" presName="arrowWedge1" presStyleLbl="fgSibTrans2D1" presStyleIdx="0" presStyleCnt="3"/>
      <dgm:spPr/>
    </dgm:pt>
    <dgm:pt modelId="{6888B713-ABBA-4066-BC2E-C01F88C97462}" type="pres">
      <dgm:prSet presAssocID="{914EF92C-B58A-478B-BFBC-16367E9AC0AD}" presName="arrowWedge2" presStyleLbl="fgSibTrans2D1" presStyleIdx="1" presStyleCnt="3"/>
      <dgm:spPr/>
    </dgm:pt>
    <dgm:pt modelId="{B06A684B-1440-4735-A16C-53FCFDD9316D}" type="pres">
      <dgm:prSet presAssocID="{D5C7984E-F146-4E1E-B6E4-1C029EB408BB}" presName="arrowWedge3" presStyleLbl="fgSibTrans2D1" presStyleIdx="2" presStyleCnt="3"/>
      <dgm:spPr/>
    </dgm:pt>
  </dgm:ptLst>
  <dgm:cxnLst>
    <dgm:cxn modelId="{88556B1C-7DEF-4FD6-8FAF-254846BA9F26}" type="presOf" srcId="{B418A771-E95C-4161-B2EF-D893DD026260}" destId="{37A8419B-1476-455E-AE35-310B4313DD01}" srcOrd="0" destOrd="0" presId="urn:microsoft.com/office/officeart/2005/8/layout/cycle8"/>
    <dgm:cxn modelId="{D643A936-22BF-4FDA-AF81-9DE12E9E476E}" type="presOf" srcId="{1DDFC6D3-5FB9-454E-A680-A7B0963DC6BF}" destId="{83B2421B-E30C-4DCE-9D69-B590523B96DC}" srcOrd="0" destOrd="0" presId="urn:microsoft.com/office/officeart/2005/8/layout/cycle8"/>
    <dgm:cxn modelId="{88E4523D-15DB-4E03-8910-6D95FE6685EA}" srcId="{1DDFC6D3-5FB9-454E-A680-A7B0963DC6BF}" destId="{B418A771-E95C-4161-B2EF-D893DD026260}" srcOrd="2" destOrd="0" parTransId="{EAC5E13F-58F7-4966-B459-8F47C50D49A6}" sibTransId="{D5C7984E-F146-4E1E-B6E4-1C029EB408BB}"/>
    <dgm:cxn modelId="{94CD4362-AA8D-4422-B7A4-B6818768D187}" srcId="{1DDFC6D3-5FB9-454E-A680-A7B0963DC6BF}" destId="{FE109E00-7530-43D1-BB68-33D1CA163A44}" srcOrd="1" destOrd="0" parTransId="{C6928532-8CCD-4F6C-AEF9-D3C213303B53}" sibTransId="{914EF92C-B58A-478B-BFBC-16367E9AC0AD}"/>
    <dgm:cxn modelId="{7C5B6363-3E60-4B07-AB49-8BEDCEAC36E8}" type="presOf" srcId="{747C5BD7-6C3D-44FE-8D27-38E602ACE6F3}" destId="{25AB6979-4350-4BC1-8137-09521607EEF9}" srcOrd="0" destOrd="0" presId="urn:microsoft.com/office/officeart/2005/8/layout/cycle8"/>
    <dgm:cxn modelId="{ECD99583-92A7-4F77-8C9C-5AE69EC836DF}" type="presOf" srcId="{FE109E00-7530-43D1-BB68-33D1CA163A44}" destId="{D9E4684E-3D26-49B0-B3FF-9060B6BD29D0}" srcOrd="1" destOrd="0" presId="urn:microsoft.com/office/officeart/2005/8/layout/cycle8"/>
    <dgm:cxn modelId="{28B22CC5-4040-4636-9660-2F56CA38EB70}" type="presOf" srcId="{B418A771-E95C-4161-B2EF-D893DD026260}" destId="{4FA0F918-552E-48B8-BD0B-27AD43F7AD93}" srcOrd="1" destOrd="0" presId="urn:microsoft.com/office/officeart/2005/8/layout/cycle8"/>
    <dgm:cxn modelId="{278C34D8-50F4-4907-9C72-8D2FBA57BB7E}" type="presOf" srcId="{FE109E00-7530-43D1-BB68-33D1CA163A44}" destId="{E1A6CE1D-92D4-4257-87AB-1ED9E05305BD}" srcOrd="0" destOrd="0" presId="urn:microsoft.com/office/officeart/2005/8/layout/cycle8"/>
    <dgm:cxn modelId="{391BB3DF-5CA4-4E67-99E3-05C4763A125F}" type="presOf" srcId="{747C5BD7-6C3D-44FE-8D27-38E602ACE6F3}" destId="{29C11061-B8C4-4C05-9971-AF2B3AAEEFA0}" srcOrd="1" destOrd="0" presId="urn:microsoft.com/office/officeart/2005/8/layout/cycle8"/>
    <dgm:cxn modelId="{2C0595EE-1D36-4286-B567-7F5836B0BE0D}" srcId="{1DDFC6D3-5FB9-454E-A680-A7B0963DC6BF}" destId="{747C5BD7-6C3D-44FE-8D27-38E602ACE6F3}" srcOrd="0" destOrd="0" parTransId="{96498D3F-665C-42B3-A885-80A5B55A9AB9}" sibTransId="{77BFA0ED-CB60-4BCB-9CB9-385C790C96CE}"/>
    <dgm:cxn modelId="{E8D0A94B-6FE7-469B-B90B-6D87DB2FF551}" type="presParOf" srcId="{83B2421B-E30C-4DCE-9D69-B590523B96DC}" destId="{25AB6979-4350-4BC1-8137-09521607EEF9}" srcOrd="0" destOrd="0" presId="urn:microsoft.com/office/officeart/2005/8/layout/cycle8"/>
    <dgm:cxn modelId="{497059C2-9CED-4A04-A9D8-1B5973BE1B0C}" type="presParOf" srcId="{83B2421B-E30C-4DCE-9D69-B590523B96DC}" destId="{A47B9023-C1BD-437D-8665-07DACA23CB3C}" srcOrd="1" destOrd="0" presId="urn:microsoft.com/office/officeart/2005/8/layout/cycle8"/>
    <dgm:cxn modelId="{8D304003-8915-4837-9C1B-71EB0118B98E}" type="presParOf" srcId="{83B2421B-E30C-4DCE-9D69-B590523B96DC}" destId="{265E2BC3-6E91-41CE-A496-1D31C57D68D1}" srcOrd="2" destOrd="0" presId="urn:microsoft.com/office/officeart/2005/8/layout/cycle8"/>
    <dgm:cxn modelId="{8F432750-C9D8-46CA-8D99-9AAF0F600B35}" type="presParOf" srcId="{83B2421B-E30C-4DCE-9D69-B590523B96DC}" destId="{29C11061-B8C4-4C05-9971-AF2B3AAEEFA0}" srcOrd="3" destOrd="0" presId="urn:microsoft.com/office/officeart/2005/8/layout/cycle8"/>
    <dgm:cxn modelId="{4BE71320-7F02-4D0C-8C02-2027E7A9A82D}" type="presParOf" srcId="{83B2421B-E30C-4DCE-9D69-B590523B96DC}" destId="{E1A6CE1D-92D4-4257-87AB-1ED9E05305BD}" srcOrd="4" destOrd="0" presId="urn:microsoft.com/office/officeart/2005/8/layout/cycle8"/>
    <dgm:cxn modelId="{92FE7B83-EEC7-4246-84A5-A59447DE1692}" type="presParOf" srcId="{83B2421B-E30C-4DCE-9D69-B590523B96DC}" destId="{0F68762B-7984-445A-BA8C-E667BE87C3DC}" srcOrd="5" destOrd="0" presId="urn:microsoft.com/office/officeart/2005/8/layout/cycle8"/>
    <dgm:cxn modelId="{F9CB2F4A-AED9-4813-A1E4-3E86FCFDEF2E}" type="presParOf" srcId="{83B2421B-E30C-4DCE-9D69-B590523B96DC}" destId="{4AB2D000-3648-4268-98B3-47606812BB9E}" srcOrd="6" destOrd="0" presId="urn:microsoft.com/office/officeart/2005/8/layout/cycle8"/>
    <dgm:cxn modelId="{D89E547E-2E6B-4DC3-A5FE-F3760C1309C9}" type="presParOf" srcId="{83B2421B-E30C-4DCE-9D69-B590523B96DC}" destId="{D9E4684E-3D26-49B0-B3FF-9060B6BD29D0}" srcOrd="7" destOrd="0" presId="urn:microsoft.com/office/officeart/2005/8/layout/cycle8"/>
    <dgm:cxn modelId="{C116465C-4F15-49FC-9589-ECAA495B5127}" type="presParOf" srcId="{83B2421B-E30C-4DCE-9D69-B590523B96DC}" destId="{37A8419B-1476-455E-AE35-310B4313DD01}" srcOrd="8" destOrd="0" presId="urn:microsoft.com/office/officeart/2005/8/layout/cycle8"/>
    <dgm:cxn modelId="{9A0A3D26-0D57-4217-BD99-8C6DD1CDE1EB}" type="presParOf" srcId="{83B2421B-E30C-4DCE-9D69-B590523B96DC}" destId="{6046623F-5AFD-48E1-8600-DC693707AA69}" srcOrd="9" destOrd="0" presId="urn:microsoft.com/office/officeart/2005/8/layout/cycle8"/>
    <dgm:cxn modelId="{D2C7376E-F77C-4A28-BBDD-5B7C2BC66298}" type="presParOf" srcId="{83B2421B-E30C-4DCE-9D69-B590523B96DC}" destId="{338E1752-32CF-4712-98CC-A781AEAF0F7E}" srcOrd="10" destOrd="0" presId="urn:microsoft.com/office/officeart/2005/8/layout/cycle8"/>
    <dgm:cxn modelId="{3130B925-0AC4-46F3-8068-FD73FE315736}" type="presParOf" srcId="{83B2421B-E30C-4DCE-9D69-B590523B96DC}" destId="{4FA0F918-552E-48B8-BD0B-27AD43F7AD93}" srcOrd="11" destOrd="0" presId="urn:microsoft.com/office/officeart/2005/8/layout/cycle8"/>
    <dgm:cxn modelId="{2B784F89-530D-4E60-8A91-A8E480D0BA80}" type="presParOf" srcId="{83B2421B-E30C-4DCE-9D69-B590523B96DC}" destId="{3B6ECB6C-0172-4A6B-874C-893343238A25}" srcOrd="12" destOrd="0" presId="urn:microsoft.com/office/officeart/2005/8/layout/cycle8"/>
    <dgm:cxn modelId="{3B25D775-462E-4514-A2F7-276DC61ACA7A}" type="presParOf" srcId="{83B2421B-E30C-4DCE-9D69-B590523B96DC}" destId="{6888B713-ABBA-4066-BC2E-C01F88C97462}" srcOrd="13" destOrd="0" presId="urn:microsoft.com/office/officeart/2005/8/layout/cycle8"/>
    <dgm:cxn modelId="{94025238-5F5A-4188-8587-D0E4821FBBFF}" type="presParOf" srcId="{83B2421B-E30C-4DCE-9D69-B590523B96DC}" destId="{B06A684B-1440-4735-A16C-53FCFDD9316D}"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DDFC6D3-5FB9-454E-A680-A7B0963DC6BF}" type="doc">
      <dgm:prSet loTypeId="urn:microsoft.com/office/officeart/2005/8/layout/cycle8" loCatId="cycle" qsTypeId="urn:microsoft.com/office/officeart/2005/8/quickstyle/simple1" qsCatId="simple" csTypeId="urn:microsoft.com/office/officeart/2005/8/colors/accent1_2" csCatId="accent1" phldr="1"/>
      <dgm:spPr/>
    </dgm:pt>
    <dgm:pt modelId="{747C5BD7-6C3D-44FE-8D27-38E602ACE6F3}">
      <dgm:prSet phldrT="[Text]"/>
      <dgm:spPr/>
      <dgm:t>
        <a:bodyPr/>
        <a:lstStyle/>
        <a:p>
          <a:r>
            <a:rPr lang="en-US"/>
            <a:t>Assess</a:t>
          </a:r>
        </a:p>
      </dgm:t>
    </dgm:pt>
    <dgm:pt modelId="{96498D3F-665C-42B3-A885-80A5B55A9AB9}" type="parTrans" cxnId="{2C0595EE-1D36-4286-B567-7F5836B0BE0D}">
      <dgm:prSet/>
      <dgm:spPr/>
      <dgm:t>
        <a:bodyPr/>
        <a:lstStyle/>
        <a:p>
          <a:endParaRPr lang="en-US" sz="1600"/>
        </a:p>
      </dgm:t>
    </dgm:pt>
    <dgm:pt modelId="{77BFA0ED-CB60-4BCB-9CB9-385C790C96CE}" type="sibTrans" cxnId="{2C0595EE-1D36-4286-B567-7F5836B0BE0D}">
      <dgm:prSet/>
      <dgm:spPr/>
      <dgm:t>
        <a:bodyPr/>
        <a:lstStyle/>
        <a:p>
          <a:endParaRPr lang="en-US"/>
        </a:p>
      </dgm:t>
    </dgm:pt>
    <dgm:pt modelId="{FE109E00-7530-43D1-BB68-33D1CA163A44}">
      <dgm:prSet phldrT="[Text]"/>
      <dgm:spPr/>
      <dgm:t>
        <a:bodyPr/>
        <a:lstStyle/>
        <a:p>
          <a:r>
            <a:rPr lang="en-US"/>
            <a:t>Mitigate</a:t>
          </a:r>
        </a:p>
      </dgm:t>
    </dgm:pt>
    <dgm:pt modelId="{C6928532-8CCD-4F6C-AEF9-D3C213303B53}" type="parTrans" cxnId="{94CD4362-AA8D-4422-B7A4-B6818768D187}">
      <dgm:prSet/>
      <dgm:spPr/>
      <dgm:t>
        <a:bodyPr/>
        <a:lstStyle/>
        <a:p>
          <a:endParaRPr lang="en-US" sz="1600"/>
        </a:p>
      </dgm:t>
    </dgm:pt>
    <dgm:pt modelId="{914EF92C-B58A-478B-BFBC-16367E9AC0AD}" type="sibTrans" cxnId="{94CD4362-AA8D-4422-B7A4-B6818768D187}">
      <dgm:prSet/>
      <dgm:spPr/>
      <dgm:t>
        <a:bodyPr/>
        <a:lstStyle/>
        <a:p>
          <a:endParaRPr lang="en-US"/>
        </a:p>
      </dgm:t>
    </dgm:pt>
    <dgm:pt modelId="{B418A771-E95C-4161-B2EF-D893DD026260}">
      <dgm:prSet phldrT="[Text]"/>
      <dgm:spPr/>
      <dgm:t>
        <a:bodyPr/>
        <a:lstStyle/>
        <a:p>
          <a:r>
            <a:rPr lang="en-US" dirty="0"/>
            <a:t>Monitor &amp; Manage</a:t>
          </a:r>
        </a:p>
      </dgm:t>
    </dgm:pt>
    <dgm:pt modelId="{EAC5E13F-58F7-4966-B459-8F47C50D49A6}" type="parTrans" cxnId="{88E4523D-15DB-4E03-8910-6D95FE6685EA}">
      <dgm:prSet/>
      <dgm:spPr/>
      <dgm:t>
        <a:bodyPr/>
        <a:lstStyle/>
        <a:p>
          <a:endParaRPr lang="en-US" sz="1600"/>
        </a:p>
      </dgm:t>
    </dgm:pt>
    <dgm:pt modelId="{D5C7984E-F146-4E1E-B6E4-1C029EB408BB}" type="sibTrans" cxnId="{88E4523D-15DB-4E03-8910-6D95FE6685EA}">
      <dgm:prSet/>
      <dgm:spPr/>
      <dgm:t>
        <a:bodyPr/>
        <a:lstStyle/>
        <a:p>
          <a:endParaRPr lang="en-US"/>
        </a:p>
      </dgm:t>
    </dgm:pt>
    <dgm:pt modelId="{83B2421B-E30C-4DCE-9D69-B590523B96DC}" type="pres">
      <dgm:prSet presAssocID="{1DDFC6D3-5FB9-454E-A680-A7B0963DC6BF}" presName="compositeShape" presStyleCnt="0">
        <dgm:presLayoutVars>
          <dgm:chMax val="7"/>
          <dgm:dir/>
          <dgm:resizeHandles val="exact"/>
        </dgm:presLayoutVars>
      </dgm:prSet>
      <dgm:spPr/>
    </dgm:pt>
    <dgm:pt modelId="{25AB6979-4350-4BC1-8137-09521607EEF9}" type="pres">
      <dgm:prSet presAssocID="{1DDFC6D3-5FB9-454E-A680-A7B0963DC6BF}" presName="wedge1" presStyleLbl="node1" presStyleIdx="0" presStyleCnt="3"/>
      <dgm:spPr/>
    </dgm:pt>
    <dgm:pt modelId="{A47B9023-C1BD-437D-8665-07DACA23CB3C}" type="pres">
      <dgm:prSet presAssocID="{1DDFC6D3-5FB9-454E-A680-A7B0963DC6BF}" presName="dummy1a" presStyleCnt="0"/>
      <dgm:spPr/>
    </dgm:pt>
    <dgm:pt modelId="{265E2BC3-6E91-41CE-A496-1D31C57D68D1}" type="pres">
      <dgm:prSet presAssocID="{1DDFC6D3-5FB9-454E-A680-A7B0963DC6BF}" presName="dummy1b" presStyleCnt="0"/>
      <dgm:spPr/>
    </dgm:pt>
    <dgm:pt modelId="{29C11061-B8C4-4C05-9971-AF2B3AAEEFA0}" type="pres">
      <dgm:prSet presAssocID="{1DDFC6D3-5FB9-454E-A680-A7B0963DC6BF}" presName="wedge1Tx" presStyleLbl="node1" presStyleIdx="0" presStyleCnt="3">
        <dgm:presLayoutVars>
          <dgm:chMax val="0"/>
          <dgm:chPref val="0"/>
          <dgm:bulletEnabled val="1"/>
        </dgm:presLayoutVars>
      </dgm:prSet>
      <dgm:spPr/>
    </dgm:pt>
    <dgm:pt modelId="{E1A6CE1D-92D4-4257-87AB-1ED9E05305BD}" type="pres">
      <dgm:prSet presAssocID="{1DDFC6D3-5FB9-454E-A680-A7B0963DC6BF}" presName="wedge2" presStyleLbl="node1" presStyleIdx="1" presStyleCnt="3"/>
      <dgm:spPr/>
    </dgm:pt>
    <dgm:pt modelId="{0F68762B-7984-445A-BA8C-E667BE87C3DC}" type="pres">
      <dgm:prSet presAssocID="{1DDFC6D3-5FB9-454E-A680-A7B0963DC6BF}" presName="dummy2a" presStyleCnt="0"/>
      <dgm:spPr/>
    </dgm:pt>
    <dgm:pt modelId="{4AB2D000-3648-4268-98B3-47606812BB9E}" type="pres">
      <dgm:prSet presAssocID="{1DDFC6D3-5FB9-454E-A680-A7B0963DC6BF}" presName="dummy2b" presStyleCnt="0"/>
      <dgm:spPr/>
    </dgm:pt>
    <dgm:pt modelId="{D9E4684E-3D26-49B0-B3FF-9060B6BD29D0}" type="pres">
      <dgm:prSet presAssocID="{1DDFC6D3-5FB9-454E-A680-A7B0963DC6BF}" presName="wedge2Tx" presStyleLbl="node1" presStyleIdx="1" presStyleCnt="3">
        <dgm:presLayoutVars>
          <dgm:chMax val="0"/>
          <dgm:chPref val="0"/>
          <dgm:bulletEnabled val="1"/>
        </dgm:presLayoutVars>
      </dgm:prSet>
      <dgm:spPr/>
    </dgm:pt>
    <dgm:pt modelId="{37A8419B-1476-455E-AE35-310B4313DD01}" type="pres">
      <dgm:prSet presAssocID="{1DDFC6D3-5FB9-454E-A680-A7B0963DC6BF}" presName="wedge3" presStyleLbl="node1" presStyleIdx="2" presStyleCnt="3"/>
      <dgm:spPr/>
    </dgm:pt>
    <dgm:pt modelId="{6046623F-5AFD-48E1-8600-DC693707AA69}" type="pres">
      <dgm:prSet presAssocID="{1DDFC6D3-5FB9-454E-A680-A7B0963DC6BF}" presName="dummy3a" presStyleCnt="0"/>
      <dgm:spPr/>
    </dgm:pt>
    <dgm:pt modelId="{338E1752-32CF-4712-98CC-A781AEAF0F7E}" type="pres">
      <dgm:prSet presAssocID="{1DDFC6D3-5FB9-454E-A680-A7B0963DC6BF}" presName="dummy3b" presStyleCnt="0"/>
      <dgm:spPr/>
    </dgm:pt>
    <dgm:pt modelId="{4FA0F918-552E-48B8-BD0B-27AD43F7AD93}" type="pres">
      <dgm:prSet presAssocID="{1DDFC6D3-5FB9-454E-A680-A7B0963DC6BF}" presName="wedge3Tx" presStyleLbl="node1" presStyleIdx="2" presStyleCnt="3">
        <dgm:presLayoutVars>
          <dgm:chMax val="0"/>
          <dgm:chPref val="0"/>
          <dgm:bulletEnabled val="1"/>
        </dgm:presLayoutVars>
      </dgm:prSet>
      <dgm:spPr/>
    </dgm:pt>
    <dgm:pt modelId="{3B6ECB6C-0172-4A6B-874C-893343238A25}" type="pres">
      <dgm:prSet presAssocID="{77BFA0ED-CB60-4BCB-9CB9-385C790C96CE}" presName="arrowWedge1" presStyleLbl="fgSibTrans2D1" presStyleIdx="0" presStyleCnt="3"/>
      <dgm:spPr/>
    </dgm:pt>
    <dgm:pt modelId="{6888B713-ABBA-4066-BC2E-C01F88C97462}" type="pres">
      <dgm:prSet presAssocID="{914EF92C-B58A-478B-BFBC-16367E9AC0AD}" presName="arrowWedge2" presStyleLbl="fgSibTrans2D1" presStyleIdx="1" presStyleCnt="3"/>
      <dgm:spPr/>
    </dgm:pt>
    <dgm:pt modelId="{B06A684B-1440-4735-A16C-53FCFDD9316D}" type="pres">
      <dgm:prSet presAssocID="{D5C7984E-F146-4E1E-B6E4-1C029EB408BB}" presName="arrowWedge3" presStyleLbl="fgSibTrans2D1" presStyleIdx="2" presStyleCnt="3"/>
      <dgm:spPr/>
    </dgm:pt>
  </dgm:ptLst>
  <dgm:cxnLst>
    <dgm:cxn modelId="{88556B1C-7DEF-4FD6-8FAF-254846BA9F26}" type="presOf" srcId="{B418A771-E95C-4161-B2EF-D893DD026260}" destId="{37A8419B-1476-455E-AE35-310B4313DD01}" srcOrd="0" destOrd="0" presId="urn:microsoft.com/office/officeart/2005/8/layout/cycle8"/>
    <dgm:cxn modelId="{D643A936-22BF-4FDA-AF81-9DE12E9E476E}" type="presOf" srcId="{1DDFC6D3-5FB9-454E-A680-A7B0963DC6BF}" destId="{83B2421B-E30C-4DCE-9D69-B590523B96DC}" srcOrd="0" destOrd="0" presId="urn:microsoft.com/office/officeart/2005/8/layout/cycle8"/>
    <dgm:cxn modelId="{88E4523D-15DB-4E03-8910-6D95FE6685EA}" srcId="{1DDFC6D3-5FB9-454E-A680-A7B0963DC6BF}" destId="{B418A771-E95C-4161-B2EF-D893DD026260}" srcOrd="2" destOrd="0" parTransId="{EAC5E13F-58F7-4966-B459-8F47C50D49A6}" sibTransId="{D5C7984E-F146-4E1E-B6E4-1C029EB408BB}"/>
    <dgm:cxn modelId="{94CD4362-AA8D-4422-B7A4-B6818768D187}" srcId="{1DDFC6D3-5FB9-454E-A680-A7B0963DC6BF}" destId="{FE109E00-7530-43D1-BB68-33D1CA163A44}" srcOrd="1" destOrd="0" parTransId="{C6928532-8CCD-4F6C-AEF9-D3C213303B53}" sibTransId="{914EF92C-B58A-478B-BFBC-16367E9AC0AD}"/>
    <dgm:cxn modelId="{7C5B6363-3E60-4B07-AB49-8BEDCEAC36E8}" type="presOf" srcId="{747C5BD7-6C3D-44FE-8D27-38E602ACE6F3}" destId="{25AB6979-4350-4BC1-8137-09521607EEF9}" srcOrd="0" destOrd="0" presId="urn:microsoft.com/office/officeart/2005/8/layout/cycle8"/>
    <dgm:cxn modelId="{ECD99583-92A7-4F77-8C9C-5AE69EC836DF}" type="presOf" srcId="{FE109E00-7530-43D1-BB68-33D1CA163A44}" destId="{D9E4684E-3D26-49B0-B3FF-9060B6BD29D0}" srcOrd="1" destOrd="0" presId="urn:microsoft.com/office/officeart/2005/8/layout/cycle8"/>
    <dgm:cxn modelId="{28B22CC5-4040-4636-9660-2F56CA38EB70}" type="presOf" srcId="{B418A771-E95C-4161-B2EF-D893DD026260}" destId="{4FA0F918-552E-48B8-BD0B-27AD43F7AD93}" srcOrd="1" destOrd="0" presId="urn:microsoft.com/office/officeart/2005/8/layout/cycle8"/>
    <dgm:cxn modelId="{278C34D8-50F4-4907-9C72-8D2FBA57BB7E}" type="presOf" srcId="{FE109E00-7530-43D1-BB68-33D1CA163A44}" destId="{E1A6CE1D-92D4-4257-87AB-1ED9E05305BD}" srcOrd="0" destOrd="0" presId="urn:microsoft.com/office/officeart/2005/8/layout/cycle8"/>
    <dgm:cxn modelId="{391BB3DF-5CA4-4E67-99E3-05C4763A125F}" type="presOf" srcId="{747C5BD7-6C3D-44FE-8D27-38E602ACE6F3}" destId="{29C11061-B8C4-4C05-9971-AF2B3AAEEFA0}" srcOrd="1" destOrd="0" presId="urn:microsoft.com/office/officeart/2005/8/layout/cycle8"/>
    <dgm:cxn modelId="{2C0595EE-1D36-4286-B567-7F5836B0BE0D}" srcId="{1DDFC6D3-5FB9-454E-A680-A7B0963DC6BF}" destId="{747C5BD7-6C3D-44FE-8D27-38E602ACE6F3}" srcOrd="0" destOrd="0" parTransId="{96498D3F-665C-42B3-A885-80A5B55A9AB9}" sibTransId="{77BFA0ED-CB60-4BCB-9CB9-385C790C96CE}"/>
    <dgm:cxn modelId="{E8D0A94B-6FE7-469B-B90B-6D87DB2FF551}" type="presParOf" srcId="{83B2421B-E30C-4DCE-9D69-B590523B96DC}" destId="{25AB6979-4350-4BC1-8137-09521607EEF9}" srcOrd="0" destOrd="0" presId="urn:microsoft.com/office/officeart/2005/8/layout/cycle8"/>
    <dgm:cxn modelId="{497059C2-9CED-4A04-A9D8-1B5973BE1B0C}" type="presParOf" srcId="{83B2421B-E30C-4DCE-9D69-B590523B96DC}" destId="{A47B9023-C1BD-437D-8665-07DACA23CB3C}" srcOrd="1" destOrd="0" presId="urn:microsoft.com/office/officeart/2005/8/layout/cycle8"/>
    <dgm:cxn modelId="{8D304003-8915-4837-9C1B-71EB0118B98E}" type="presParOf" srcId="{83B2421B-E30C-4DCE-9D69-B590523B96DC}" destId="{265E2BC3-6E91-41CE-A496-1D31C57D68D1}" srcOrd="2" destOrd="0" presId="urn:microsoft.com/office/officeart/2005/8/layout/cycle8"/>
    <dgm:cxn modelId="{8F432750-C9D8-46CA-8D99-9AAF0F600B35}" type="presParOf" srcId="{83B2421B-E30C-4DCE-9D69-B590523B96DC}" destId="{29C11061-B8C4-4C05-9971-AF2B3AAEEFA0}" srcOrd="3" destOrd="0" presId="urn:microsoft.com/office/officeart/2005/8/layout/cycle8"/>
    <dgm:cxn modelId="{4BE71320-7F02-4D0C-8C02-2027E7A9A82D}" type="presParOf" srcId="{83B2421B-E30C-4DCE-9D69-B590523B96DC}" destId="{E1A6CE1D-92D4-4257-87AB-1ED9E05305BD}" srcOrd="4" destOrd="0" presId="urn:microsoft.com/office/officeart/2005/8/layout/cycle8"/>
    <dgm:cxn modelId="{92FE7B83-EEC7-4246-84A5-A59447DE1692}" type="presParOf" srcId="{83B2421B-E30C-4DCE-9D69-B590523B96DC}" destId="{0F68762B-7984-445A-BA8C-E667BE87C3DC}" srcOrd="5" destOrd="0" presId="urn:microsoft.com/office/officeart/2005/8/layout/cycle8"/>
    <dgm:cxn modelId="{F9CB2F4A-AED9-4813-A1E4-3E86FCFDEF2E}" type="presParOf" srcId="{83B2421B-E30C-4DCE-9D69-B590523B96DC}" destId="{4AB2D000-3648-4268-98B3-47606812BB9E}" srcOrd="6" destOrd="0" presId="urn:microsoft.com/office/officeart/2005/8/layout/cycle8"/>
    <dgm:cxn modelId="{D89E547E-2E6B-4DC3-A5FE-F3760C1309C9}" type="presParOf" srcId="{83B2421B-E30C-4DCE-9D69-B590523B96DC}" destId="{D9E4684E-3D26-49B0-B3FF-9060B6BD29D0}" srcOrd="7" destOrd="0" presId="urn:microsoft.com/office/officeart/2005/8/layout/cycle8"/>
    <dgm:cxn modelId="{C116465C-4F15-49FC-9589-ECAA495B5127}" type="presParOf" srcId="{83B2421B-E30C-4DCE-9D69-B590523B96DC}" destId="{37A8419B-1476-455E-AE35-310B4313DD01}" srcOrd="8" destOrd="0" presId="urn:microsoft.com/office/officeart/2005/8/layout/cycle8"/>
    <dgm:cxn modelId="{9A0A3D26-0D57-4217-BD99-8C6DD1CDE1EB}" type="presParOf" srcId="{83B2421B-E30C-4DCE-9D69-B590523B96DC}" destId="{6046623F-5AFD-48E1-8600-DC693707AA69}" srcOrd="9" destOrd="0" presId="urn:microsoft.com/office/officeart/2005/8/layout/cycle8"/>
    <dgm:cxn modelId="{D2C7376E-F77C-4A28-BBDD-5B7C2BC66298}" type="presParOf" srcId="{83B2421B-E30C-4DCE-9D69-B590523B96DC}" destId="{338E1752-32CF-4712-98CC-A781AEAF0F7E}" srcOrd="10" destOrd="0" presId="urn:microsoft.com/office/officeart/2005/8/layout/cycle8"/>
    <dgm:cxn modelId="{3130B925-0AC4-46F3-8068-FD73FE315736}" type="presParOf" srcId="{83B2421B-E30C-4DCE-9D69-B590523B96DC}" destId="{4FA0F918-552E-48B8-BD0B-27AD43F7AD93}" srcOrd="11" destOrd="0" presId="urn:microsoft.com/office/officeart/2005/8/layout/cycle8"/>
    <dgm:cxn modelId="{2B784F89-530D-4E60-8A91-A8E480D0BA80}" type="presParOf" srcId="{83B2421B-E30C-4DCE-9D69-B590523B96DC}" destId="{3B6ECB6C-0172-4A6B-874C-893343238A25}" srcOrd="12" destOrd="0" presId="urn:microsoft.com/office/officeart/2005/8/layout/cycle8"/>
    <dgm:cxn modelId="{3B25D775-462E-4514-A2F7-276DC61ACA7A}" type="presParOf" srcId="{83B2421B-E30C-4DCE-9D69-B590523B96DC}" destId="{6888B713-ABBA-4066-BC2E-C01F88C97462}" srcOrd="13" destOrd="0" presId="urn:microsoft.com/office/officeart/2005/8/layout/cycle8"/>
    <dgm:cxn modelId="{94025238-5F5A-4188-8587-D0E4821FBBFF}" type="presParOf" srcId="{83B2421B-E30C-4DCE-9D69-B590523B96DC}" destId="{B06A684B-1440-4735-A16C-53FCFDD9316D}"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DDFC6D3-5FB9-454E-A680-A7B0963DC6BF}" type="doc">
      <dgm:prSet loTypeId="urn:microsoft.com/office/officeart/2005/8/layout/cycle8" loCatId="cycle" qsTypeId="urn:microsoft.com/office/officeart/2005/8/quickstyle/simple1" qsCatId="simple" csTypeId="urn:microsoft.com/office/officeart/2005/8/colors/accent1_2" csCatId="accent1" phldr="1"/>
      <dgm:spPr/>
    </dgm:pt>
    <dgm:pt modelId="{747C5BD7-6C3D-44FE-8D27-38E602ACE6F3}">
      <dgm:prSet phldrT="[Text]"/>
      <dgm:spPr/>
      <dgm:t>
        <a:bodyPr/>
        <a:lstStyle/>
        <a:p>
          <a:r>
            <a:rPr lang="en-US"/>
            <a:t>Assess</a:t>
          </a:r>
        </a:p>
      </dgm:t>
    </dgm:pt>
    <dgm:pt modelId="{96498D3F-665C-42B3-A885-80A5B55A9AB9}" type="parTrans" cxnId="{2C0595EE-1D36-4286-B567-7F5836B0BE0D}">
      <dgm:prSet/>
      <dgm:spPr/>
      <dgm:t>
        <a:bodyPr/>
        <a:lstStyle/>
        <a:p>
          <a:endParaRPr lang="en-US" sz="1600"/>
        </a:p>
      </dgm:t>
    </dgm:pt>
    <dgm:pt modelId="{77BFA0ED-CB60-4BCB-9CB9-385C790C96CE}" type="sibTrans" cxnId="{2C0595EE-1D36-4286-B567-7F5836B0BE0D}">
      <dgm:prSet/>
      <dgm:spPr/>
      <dgm:t>
        <a:bodyPr/>
        <a:lstStyle/>
        <a:p>
          <a:endParaRPr lang="en-US"/>
        </a:p>
      </dgm:t>
    </dgm:pt>
    <dgm:pt modelId="{FE109E00-7530-43D1-BB68-33D1CA163A44}">
      <dgm:prSet phldrT="[Text]"/>
      <dgm:spPr/>
      <dgm:t>
        <a:bodyPr/>
        <a:lstStyle/>
        <a:p>
          <a:r>
            <a:rPr lang="en-US"/>
            <a:t>Mitigate</a:t>
          </a:r>
        </a:p>
      </dgm:t>
    </dgm:pt>
    <dgm:pt modelId="{C6928532-8CCD-4F6C-AEF9-D3C213303B53}" type="parTrans" cxnId="{94CD4362-AA8D-4422-B7A4-B6818768D187}">
      <dgm:prSet/>
      <dgm:spPr/>
      <dgm:t>
        <a:bodyPr/>
        <a:lstStyle/>
        <a:p>
          <a:endParaRPr lang="en-US" sz="1600"/>
        </a:p>
      </dgm:t>
    </dgm:pt>
    <dgm:pt modelId="{914EF92C-B58A-478B-BFBC-16367E9AC0AD}" type="sibTrans" cxnId="{94CD4362-AA8D-4422-B7A4-B6818768D187}">
      <dgm:prSet/>
      <dgm:spPr/>
      <dgm:t>
        <a:bodyPr/>
        <a:lstStyle/>
        <a:p>
          <a:endParaRPr lang="en-US"/>
        </a:p>
      </dgm:t>
    </dgm:pt>
    <dgm:pt modelId="{B418A771-E95C-4161-B2EF-D893DD026260}">
      <dgm:prSet phldrT="[Text]"/>
      <dgm:spPr/>
      <dgm:t>
        <a:bodyPr/>
        <a:lstStyle/>
        <a:p>
          <a:r>
            <a:rPr lang="en-US" dirty="0"/>
            <a:t>Monitor &amp; Manage</a:t>
          </a:r>
        </a:p>
      </dgm:t>
    </dgm:pt>
    <dgm:pt modelId="{EAC5E13F-58F7-4966-B459-8F47C50D49A6}" type="parTrans" cxnId="{88E4523D-15DB-4E03-8910-6D95FE6685EA}">
      <dgm:prSet/>
      <dgm:spPr/>
      <dgm:t>
        <a:bodyPr/>
        <a:lstStyle/>
        <a:p>
          <a:endParaRPr lang="en-US" sz="1600"/>
        </a:p>
      </dgm:t>
    </dgm:pt>
    <dgm:pt modelId="{D5C7984E-F146-4E1E-B6E4-1C029EB408BB}" type="sibTrans" cxnId="{88E4523D-15DB-4E03-8910-6D95FE6685EA}">
      <dgm:prSet/>
      <dgm:spPr/>
      <dgm:t>
        <a:bodyPr/>
        <a:lstStyle/>
        <a:p>
          <a:endParaRPr lang="en-US"/>
        </a:p>
      </dgm:t>
    </dgm:pt>
    <dgm:pt modelId="{83B2421B-E30C-4DCE-9D69-B590523B96DC}" type="pres">
      <dgm:prSet presAssocID="{1DDFC6D3-5FB9-454E-A680-A7B0963DC6BF}" presName="compositeShape" presStyleCnt="0">
        <dgm:presLayoutVars>
          <dgm:chMax val="7"/>
          <dgm:dir/>
          <dgm:resizeHandles val="exact"/>
        </dgm:presLayoutVars>
      </dgm:prSet>
      <dgm:spPr/>
    </dgm:pt>
    <dgm:pt modelId="{25AB6979-4350-4BC1-8137-09521607EEF9}" type="pres">
      <dgm:prSet presAssocID="{1DDFC6D3-5FB9-454E-A680-A7B0963DC6BF}" presName="wedge1" presStyleLbl="node1" presStyleIdx="0" presStyleCnt="3"/>
      <dgm:spPr/>
    </dgm:pt>
    <dgm:pt modelId="{A47B9023-C1BD-437D-8665-07DACA23CB3C}" type="pres">
      <dgm:prSet presAssocID="{1DDFC6D3-5FB9-454E-A680-A7B0963DC6BF}" presName="dummy1a" presStyleCnt="0"/>
      <dgm:spPr/>
    </dgm:pt>
    <dgm:pt modelId="{265E2BC3-6E91-41CE-A496-1D31C57D68D1}" type="pres">
      <dgm:prSet presAssocID="{1DDFC6D3-5FB9-454E-A680-A7B0963DC6BF}" presName="dummy1b" presStyleCnt="0"/>
      <dgm:spPr/>
    </dgm:pt>
    <dgm:pt modelId="{29C11061-B8C4-4C05-9971-AF2B3AAEEFA0}" type="pres">
      <dgm:prSet presAssocID="{1DDFC6D3-5FB9-454E-A680-A7B0963DC6BF}" presName="wedge1Tx" presStyleLbl="node1" presStyleIdx="0" presStyleCnt="3">
        <dgm:presLayoutVars>
          <dgm:chMax val="0"/>
          <dgm:chPref val="0"/>
          <dgm:bulletEnabled val="1"/>
        </dgm:presLayoutVars>
      </dgm:prSet>
      <dgm:spPr/>
    </dgm:pt>
    <dgm:pt modelId="{E1A6CE1D-92D4-4257-87AB-1ED9E05305BD}" type="pres">
      <dgm:prSet presAssocID="{1DDFC6D3-5FB9-454E-A680-A7B0963DC6BF}" presName="wedge2" presStyleLbl="node1" presStyleIdx="1" presStyleCnt="3"/>
      <dgm:spPr/>
    </dgm:pt>
    <dgm:pt modelId="{0F68762B-7984-445A-BA8C-E667BE87C3DC}" type="pres">
      <dgm:prSet presAssocID="{1DDFC6D3-5FB9-454E-A680-A7B0963DC6BF}" presName="dummy2a" presStyleCnt="0"/>
      <dgm:spPr/>
    </dgm:pt>
    <dgm:pt modelId="{4AB2D000-3648-4268-98B3-47606812BB9E}" type="pres">
      <dgm:prSet presAssocID="{1DDFC6D3-5FB9-454E-A680-A7B0963DC6BF}" presName="dummy2b" presStyleCnt="0"/>
      <dgm:spPr/>
    </dgm:pt>
    <dgm:pt modelId="{D9E4684E-3D26-49B0-B3FF-9060B6BD29D0}" type="pres">
      <dgm:prSet presAssocID="{1DDFC6D3-5FB9-454E-A680-A7B0963DC6BF}" presName="wedge2Tx" presStyleLbl="node1" presStyleIdx="1" presStyleCnt="3">
        <dgm:presLayoutVars>
          <dgm:chMax val="0"/>
          <dgm:chPref val="0"/>
          <dgm:bulletEnabled val="1"/>
        </dgm:presLayoutVars>
      </dgm:prSet>
      <dgm:spPr/>
    </dgm:pt>
    <dgm:pt modelId="{37A8419B-1476-455E-AE35-310B4313DD01}" type="pres">
      <dgm:prSet presAssocID="{1DDFC6D3-5FB9-454E-A680-A7B0963DC6BF}" presName="wedge3" presStyleLbl="node1" presStyleIdx="2" presStyleCnt="3"/>
      <dgm:spPr/>
    </dgm:pt>
    <dgm:pt modelId="{6046623F-5AFD-48E1-8600-DC693707AA69}" type="pres">
      <dgm:prSet presAssocID="{1DDFC6D3-5FB9-454E-A680-A7B0963DC6BF}" presName="dummy3a" presStyleCnt="0"/>
      <dgm:spPr/>
    </dgm:pt>
    <dgm:pt modelId="{338E1752-32CF-4712-98CC-A781AEAF0F7E}" type="pres">
      <dgm:prSet presAssocID="{1DDFC6D3-5FB9-454E-A680-A7B0963DC6BF}" presName="dummy3b" presStyleCnt="0"/>
      <dgm:spPr/>
    </dgm:pt>
    <dgm:pt modelId="{4FA0F918-552E-48B8-BD0B-27AD43F7AD93}" type="pres">
      <dgm:prSet presAssocID="{1DDFC6D3-5FB9-454E-A680-A7B0963DC6BF}" presName="wedge3Tx" presStyleLbl="node1" presStyleIdx="2" presStyleCnt="3">
        <dgm:presLayoutVars>
          <dgm:chMax val="0"/>
          <dgm:chPref val="0"/>
          <dgm:bulletEnabled val="1"/>
        </dgm:presLayoutVars>
      </dgm:prSet>
      <dgm:spPr/>
    </dgm:pt>
    <dgm:pt modelId="{3B6ECB6C-0172-4A6B-874C-893343238A25}" type="pres">
      <dgm:prSet presAssocID="{77BFA0ED-CB60-4BCB-9CB9-385C790C96CE}" presName="arrowWedge1" presStyleLbl="fgSibTrans2D1" presStyleIdx="0" presStyleCnt="3"/>
      <dgm:spPr/>
    </dgm:pt>
    <dgm:pt modelId="{6888B713-ABBA-4066-BC2E-C01F88C97462}" type="pres">
      <dgm:prSet presAssocID="{914EF92C-B58A-478B-BFBC-16367E9AC0AD}" presName="arrowWedge2" presStyleLbl="fgSibTrans2D1" presStyleIdx="1" presStyleCnt="3"/>
      <dgm:spPr/>
    </dgm:pt>
    <dgm:pt modelId="{B06A684B-1440-4735-A16C-53FCFDD9316D}" type="pres">
      <dgm:prSet presAssocID="{D5C7984E-F146-4E1E-B6E4-1C029EB408BB}" presName="arrowWedge3" presStyleLbl="fgSibTrans2D1" presStyleIdx="2" presStyleCnt="3"/>
      <dgm:spPr/>
    </dgm:pt>
  </dgm:ptLst>
  <dgm:cxnLst>
    <dgm:cxn modelId="{88556B1C-7DEF-4FD6-8FAF-254846BA9F26}" type="presOf" srcId="{B418A771-E95C-4161-B2EF-D893DD026260}" destId="{37A8419B-1476-455E-AE35-310B4313DD01}" srcOrd="0" destOrd="0" presId="urn:microsoft.com/office/officeart/2005/8/layout/cycle8"/>
    <dgm:cxn modelId="{D643A936-22BF-4FDA-AF81-9DE12E9E476E}" type="presOf" srcId="{1DDFC6D3-5FB9-454E-A680-A7B0963DC6BF}" destId="{83B2421B-E30C-4DCE-9D69-B590523B96DC}" srcOrd="0" destOrd="0" presId="urn:microsoft.com/office/officeart/2005/8/layout/cycle8"/>
    <dgm:cxn modelId="{88E4523D-15DB-4E03-8910-6D95FE6685EA}" srcId="{1DDFC6D3-5FB9-454E-A680-A7B0963DC6BF}" destId="{B418A771-E95C-4161-B2EF-D893DD026260}" srcOrd="2" destOrd="0" parTransId="{EAC5E13F-58F7-4966-B459-8F47C50D49A6}" sibTransId="{D5C7984E-F146-4E1E-B6E4-1C029EB408BB}"/>
    <dgm:cxn modelId="{94CD4362-AA8D-4422-B7A4-B6818768D187}" srcId="{1DDFC6D3-5FB9-454E-A680-A7B0963DC6BF}" destId="{FE109E00-7530-43D1-BB68-33D1CA163A44}" srcOrd="1" destOrd="0" parTransId="{C6928532-8CCD-4F6C-AEF9-D3C213303B53}" sibTransId="{914EF92C-B58A-478B-BFBC-16367E9AC0AD}"/>
    <dgm:cxn modelId="{7C5B6363-3E60-4B07-AB49-8BEDCEAC36E8}" type="presOf" srcId="{747C5BD7-6C3D-44FE-8D27-38E602ACE6F3}" destId="{25AB6979-4350-4BC1-8137-09521607EEF9}" srcOrd="0" destOrd="0" presId="urn:microsoft.com/office/officeart/2005/8/layout/cycle8"/>
    <dgm:cxn modelId="{ECD99583-92A7-4F77-8C9C-5AE69EC836DF}" type="presOf" srcId="{FE109E00-7530-43D1-BB68-33D1CA163A44}" destId="{D9E4684E-3D26-49B0-B3FF-9060B6BD29D0}" srcOrd="1" destOrd="0" presId="urn:microsoft.com/office/officeart/2005/8/layout/cycle8"/>
    <dgm:cxn modelId="{28B22CC5-4040-4636-9660-2F56CA38EB70}" type="presOf" srcId="{B418A771-E95C-4161-B2EF-D893DD026260}" destId="{4FA0F918-552E-48B8-BD0B-27AD43F7AD93}" srcOrd="1" destOrd="0" presId="urn:microsoft.com/office/officeart/2005/8/layout/cycle8"/>
    <dgm:cxn modelId="{278C34D8-50F4-4907-9C72-8D2FBA57BB7E}" type="presOf" srcId="{FE109E00-7530-43D1-BB68-33D1CA163A44}" destId="{E1A6CE1D-92D4-4257-87AB-1ED9E05305BD}" srcOrd="0" destOrd="0" presId="urn:microsoft.com/office/officeart/2005/8/layout/cycle8"/>
    <dgm:cxn modelId="{391BB3DF-5CA4-4E67-99E3-05C4763A125F}" type="presOf" srcId="{747C5BD7-6C3D-44FE-8D27-38E602ACE6F3}" destId="{29C11061-B8C4-4C05-9971-AF2B3AAEEFA0}" srcOrd="1" destOrd="0" presId="urn:microsoft.com/office/officeart/2005/8/layout/cycle8"/>
    <dgm:cxn modelId="{2C0595EE-1D36-4286-B567-7F5836B0BE0D}" srcId="{1DDFC6D3-5FB9-454E-A680-A7B0963DC6BF}" destId="{747C5BD7-6C3D-44FE-8D27-38E602ACE6F3}" srcOrd="0" destOrd="0" parTransId="{96498D3F-665C-42B3-A885-80A5B55A9AB9}" sibTransId="{77BFA0ED-CB60-4BCB-9CB9-385C790C96CE}"/>
    <dgm:cxn modelId="{E8D0A94B-6FE7-469B-B90B-6D87DB2FF551}" type="presParOf" srcId="{83B2421B-E30C-4DCE-9D69-B590523B96DC}" destId="{25AB6979-4350-4BC1-8137-09521607EEF9}" srcOrd="0" destOrd="0" presId="urn:microsoft.com/office/officeart/2005/8/layout/cycle8"/>
    <dgm:cxn modelId="{497059C2-9CED-4A04-A9D8-1B5973BE1B0C}" type="presParOf" srcId="{83B2421B-E30C-4DCE-9D69-B590523B96DC}" destId="{A47B9023-C1BD-437D-8665-07DACA23CB3C}" srcOrd="1" destOrd="0" presId="urn:microsoft.com/office/officeart/2005/8/layout/cycle8"/>
    <dgm:cxn modelId="{8D304003-8915-4837-9C1B-71EB0118B98E}" type="presParOf" srcId="{83B2421B-E30C-4DCE-9D69-B590523B96DC}" destId="{265E2BC3-6E91-41CE-A496-1D31C57D68D1}" srcOrd="2" destOrd="0" presId="urn:microsoft.com/office/officeart/2005/8/layout/cycle8"/>
    <dgm:cxn modelId="{8F432750-C9D8-46CA-8D99-9AAF0F600B35}" type="presParOf" srcId="{83B2421B-E30C-4DCE-9D69-B590523B96DC}" destId="{29C11061-B8C4-4C05-9971-AF2B3AAEEFA0}" srcOrd="3" destOrd="0" presId="urn:microsoft.com/office/officeart/2005/8/layout/cycle8"/>
    <dgm:cxn modelId="{4BE71320-7F02-4D0C-8C02-2027E7A9A82D}" type="presParOf" srcId="{83B2421B-E30C-4DCE-9D69-B590523B96DC}" destId="{E1A6CE1D-92D4-4257-87AB-1ED9E05305BD}" srcOrd="4" destOrd="0" presId="urn:microsoft.com/office/officeart/2005/8/layout/cycle8"/>
    <dgm:cxn modelId="{92FE7B83-EEC7-4246-84A5-A59447DE1692}" type="presParOf" srcId="{83B2421B-E30C-4DCE-9D69-B590523B96DC}" destId="{0F68762B-7984-445A-BA8C-E667BE87C3DC}" srcOrd="5" destOrd="0" presId="urn:microsoft.com/office/officeart/2005/8/layout/cycle8"/>
    <dgm:cxn modelId="{F9CB2F4A-AED9-4813-A1E4-3E86FCFDEF2E}" type="presParOf" srcId="{83B2421B-E30C-4DCE-9D69-B590523B96DC}" destId="{4AB2D000-3648-4268-98B3-47606812BB9E}" srcOrd="6" destOrd="0" presId="urn:microsoft.com/office/officeart/2005/8/layout/cycle8"/>
    <dgm:cxn modelId="{D89E547E-2E6B-4DC3-A5FE-F3760C1309C9}" type="presParOf" srcId="{83B2421B-E30C-4DCE-9D69-B590523B96DC}" destId="{D9E4684E-3D26-49B0-B3FF-9060B6BD29D0}" srcOrd="7" destOrd="0" presId="urn:microsoft.com/office/officeart/2005/8/layout/cycle8"/>
    <dgm:cxn modelId="{C116465C-4F15-49FC-9589-ECAA495B5127}" type="presParOf" srcId="{83B2421B-E30C-4DCE-9D69-B590523B96DC}" destId="{37A8419B-1476-455E-AE35-310B4313DD01}" srcOrd="8" destOrd="0" presId="urn:microsoft.com/office/officeart/2005/8/layout/cycle8"/>
    <dgm:cxn modelId="{9A0A3D26-0D57-4217-BD99-8C6DD1CDE1EB}" type="presParOf" srcId="{83B2421B-E30C-4DCE-9D69-B590523B96DC}" destId="{6046623F-5AFD-48E1-8600-DC693707AA69}" srcOrd="9" destOrd="0" presId="urn:microsoft.com/office/officeart/2005/8/layout/cycle8"/>
    <dgm:cxn modelId="{D2C7376E-F77C-4A28-BBDD-5B7C2BC66298}" type="presParOf" srcId="{83B2421B-E30C-4DCE-9D69-B590523B96DC}" destId="{338E1752-32CF-4712-98CC-A781AEAF0F7E}" srcOrd="10" destOrd="0" presId="urn:microsoft.com/office/officeart/2005/8/layout/cycle8"/>
    <dgm:cxn modelId="{3130B925-0AC4-46F3-8068-FD73FE315736}" type="presParOf" srcId="{83B2421B-E30C-4DCE-9D69-B590523B96DC}" destId="{4FA0F918-552E-48B8-BD0B-27AD43F7AD93}" srcOrd="11" destOrd="0" presId="urn:microsoft.com/office/officeart/2005/8/layout/cycle8"/>
    <dgm:cxn modelId="{2B784F89-530D-4E60-8A91-A8E480D0BA80}" type="presParOf" srcId="{83B2421B-E30C-4DCE-9D69-B590523B96DC}" destId="{3B6ECB6C-0172-4A6B-874C-893343238A25}" srcOrd="12" destOrd="0" presId="urn:microsoft.com/office/officeart/2005/8/layout/cycle8"/>
    <dgm:cxn modelId="{3B25D775-462E-4514-A2F7-276DC61ACA7A}" type="presParOf" srcId="{83B2421B-E30C-4DCE-9D69-B590523B96DC}" destId="{6888B713-ABBA-4066-BC2E-C01F88C97462}" srcOrd="13" destOrd="0" presId="urn:microsoft.com/office/officeart/2005/8/layout/cycle8"/>
    <dgm:cxn modelId="{94025238-5F5A-4188-8587-D0E4821FBBFF}" type="presParOf" srcId="{83B2421B-E30C-4DCE-9D69-B590523B96DC}" destId="{B06A684B-1440-4735-A16C-53FCFDD9316D}"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DDFC6D3-5FB9-454E-A680-A7B0963DC6BF}" type="doc">
      <dgm:prSet loTypeId="urn:microsoft.com/office/officeart/2005/8/layout/cycle8" loCatId="cycle" qsTypeId="urn:microsoft.com/office/officeart/2005/8/quickstyle/simple1" qsCatId="simple" csTypeId="urn:microsoft.com/office/officeart/2005/8/colors/accent1_2" csCatId="accent1" phldr="1"/>
      <dgm:spPr/>
    </dgm:pt>
    <dgm:pt modelId="{747C5BD7-6C3D-44FE-8D27-38E602ACE6F3}">
      <dgm:prSet phldrT="[Text]"/>
      <dgm:spPr/>
      <dgm:t>
        <a:bodyPr/>
        <a:lstStyle/>
        <a:p>
          <a:r>
            <a:rPr lang="en-US"/>
            <a:t>Assess</a:t>
          </a:r>
        </a:p>
      </dgm:t>
    </dgm:pt>
    <dgm:pt modelId="{96498D3F-665C-42B3-A885-80A5B55A9AB9}" type="parTrans" cxnId="{2C0595EE-1D36-4286-B567-7F5836B0BE0D}">
      <dgm:prSet/>
      <dgm:spPr/>
      <dgm:t>
        <a:bodyPr/>
        <a:lstStyle/>
        <a:p>
          <a:endParaRPr lang="en-US" sz="1600"/>
        </a:p>
      </dgm:t>
    </dgm:pt>
    <dgm:pt modelId="{77BFA0ED-CB60-4BCB-9CB9-385C790C96CE}" type="sibTrans" cxnId="{2C0595EE-1D36-4286-B567-7F5836B0BE0D}">
      <dgm:prSet/>
      <dgm:spPr/>
      <dgm:t>
        <a:bodyPr/>
        <a:lstStyle/>
        <a:p>
          <a:endParaRPr lang="en-US"/>
        </a:p>
      </dgm:t>
    </dgm:pt>
    <dgm:pt modelId="{FE109E00-7530-43D1-BB68-33D1CA163A44}">
      <dgm:prSet phldrT="[Text]"/>
      <dgm:spPr/>
      <dgm:t>
        <a:bodyPr/>
        <a:lstStyle/>
        <a:p>
          <a:r>
            <a:rPr lang="en-US"/>
            <a:t>Mitigate</a:t>
          </a:r>
        </a:p>
      </dgm:t>
    </dgm:pt>
    <dgm:pt modelId="{C6928532-8CCD-4F6C-AEF9-D3C213303B53}" type="parTrans" cxnId="{94CD4362-AA8D-4422-B7A4-B6818768D187}">
      <dgm:prSet/>
      <dgm:spPr/>
      <dgm:t>
        <a:bodyPr/>
        <a:lstStyle/>
        <a:p>
          <a:endParaRPr lang="en-US" sz="1600"/>
        </a:p>
      </dgm:t>
    </dgm:pt>
    <dgm:pt modelId="{914EF92C-B58A-478B-BFBC-16367E9AC0AD}" type="sibTrans" cxnId="{94CD4362-AA8D-4422-B7A4-B6818768D187}">
      <dgm:prSet/>
      <dgm:spPr/>
      <dgm:t>
        <a:bodyPr/>
        <a:lstStyle/>
        <a:p>
          <a:endParaRPr lang="en-US"/>
        </a:p>
      </dgm:t>
    </dgm:pt>
    <dgm:pt modelId="{B418A771-E95C-4161-B2EF-D893DD026260}">
      <dgm:prSet phldrT="[Text]"/>
      <dgm:spPr/>
      <dgm:t>
        <a:bodyPr/>
        <a:lstStyle/>
        <a:p>
          <a:r>
            <a:rPr lang="en-US" dirty="0"/>
            <a:t>Monitor &amp; Manage</a:t>
          </a:r>
        </a:p>
      </dgm:t>
    </dgm:pt>
    <dgm:pt modelId="{EAC5E13F-58F7-4966-B459-8F47C50D49A6}" type="parTrans" cxnId="{88E4523D-15DB-4E03-8910-6D95FE6685EA}">
      <dgm:prSet/>
      <dgm:spPr/>
      <dgm:t>
        <a:bodyPr/>
        <a:lstStyle/>
        <a:p>
          <a:endParaRPr lang="en-US" sz="1600"/>
        </a:p>
      </dgm:t>
    </dgm:pt>
    <dgm:pt modelId="{D5C7984E-F146-4E1E-B6E4-1C029EB408BB}" type="sibTrans" cxnId="{88E4523D-15DB-4E03-8910-6D95FE6685EA}">
      <dgm:prSet/>
      <dgm:spPr/>
      <dgm:t>
        <a:bodyPr/>
        <a:lstStyle/>
        <a:p>
          <a:endParaRPr lang="en-US"/>
        </a:p>
      </dgm:t>
    </dgm:pt>
    <dgm:pt modelId="{83B2421B-E30C-4DCE-9D69-B590523B96DC}" type="pres">
      <dgm:prSet presAssocID="{1DDFC6D3-5FB9-454E-A680-A7B0963DC6BF}" presName="compositeShape" presStyleCnt="0">
        <dgm:presLayoutVars>
          <dgm:chMax val="7"/>
          <dgm:dir/>
          <dgm:resizeHandles val="exact"/>
        </dgm:presLayoutVars>
      </dgm:prSet>
      <dgm:spPr/>
    </dgm:pt>
    <dgm:pt modelId="{25AB6979-4350-4BC1-8137-09521607EEF9}" type="pres">
      <dgm:prSet presAssocID="{1DDFC6D3-5FB9-454E-A680-A7B0963DC6BF}" presName="wedge1" presStyleLbl="node1" presStyleIdx="0" presStyleCnt="3"/>
      <dgm:spPr/>
    </dgm:pt>
    <dgm:pt modelId="{A47B9023-C1BD-437D-8665-07DACA23CB3C}" type="pres">
      <dgm:prSet presAssocID="{1DDFC6D3-5FB9-454E-A680-A7B0963DC6BF}" presName="dummy1a" presStyleCnt="0"/>
      <dgm:spPr/>
    </dgm:pt>
    <dgm:pt modelId="{265E2BC3-6E91-41CE-A496-1D31C57D68D1}" type="pres">
      <dgm:prSet presAssocID="{1DDFC6D3-5FB9-454E-A680-A7B0963DC6BF}" presName="dummy1b" presStyleCnt="0"/>
      <dgm:spPr/>
    </dgm:pt>
    <dgm:pt modelId="{29C11061-B8C4-4C05-9971-AF2B3AAEEFA0}" type="pres">
      <dgm:prSet presAssocID="{1DDFC6D3-5FB9-454E-A680-A7B0963DC6BF}" presName="wedge1Tx" presStyleLbl="node1" presStyleIdx="0" presStyleCnt="3">
        <dgm:presLayoutVars>
          <dgm:chMax val="0"/>
          <dgm:chPref val="0"/>
          <dgm:bulletEnabled val="1"/>
        </dgm:presLayoutVars>
      </dgm:prSet>
      <dgm:spPr/>
    </dgm:pt>
    <dgm:pt modelId="{E1A6CE1D-92D4-4257-87AB-1ED9E05305BD}" type="pres">
      <dgm:prSet presAssocID="{1DDFC6D3-5FB9-454E-A680-A7B0963DC6BF}" presName="wedge2" presStyleLbl="node1" presStyleIdx="1" presStyleCnt="3"/>
      <dgm:spPr/>
    </dgm:pt>
    <dgm:pt modelId="{0F68762B-7984-445A-BA8C-E667BE87C3DC}" type="pres">
      <dgm:prSet presAssocID="{1DDFC6D3-5FB9-454E-A680-A7B0963DC6BF}" presName="dummy2a" presStyleCnt="0"/>
      <dgm:spPr/>
    </dgm:pt>
    <dgm:pt modelId="{4AB2D000-3648-4268-98B3-47606812BB9E}" type="pres">
      <dgm:prSet presAssocID="{1DDFC6D3-5FB9-454E-A680-A7B0963DC6BF}" presName="dummy2b" presStyleCnt="0"/>
      <dgm:spPr/>
    </dgm:pt>
    <dgm:pt modelId="{D9E4684E-3D26-49B0-B3FF-9060B6BD29D0}" type="pres">
      <dgm:prSet presAssocID="{1DDFC6D3-5FB9-454E-A680-A7B0963DC6BF}" presName="wedge2Tx" presStyleLbl="node1" presStyleIdx="1" presStyleCnt="3">
        <dgm:presLayoutVars>
          <dgm:chMax val="0"/>
          <dgm:chPref val="0"/>
          <dgm:bulletEnabled val="1"/>
        </dgm:presLayoutVars>
      </dgm:prSet>
      <dgm:spPr/>
    </dgm:pt>
    <dgm:pt modelId="{37A8419B-1476-455E-AE35-310B4313DD01}" type="pres">
      <dgm:prSet presAssocID="{1DDFC6D3-5FB9-454E-A680-A7B0963DC6BF}" presName="wedge3" presStyleLbl="node1" presStyleIdx="2" presStyleCnt="3"/>
      <dgm:spPr/>
    </dgm:pt>
    <dgm:pt modelId="{6046623F-5AFD-48E1-8600-DC693707AA69}" type="pres">
      <dgm:prSet presAssocID="{1DDFC6D3-5FB9-454E-A680-A7B0963DC6BF}" presName="dummy3a" presStyleCnt="0"/>
      <dgm:spPr/>
    </dgm:pt>
    <dgm:pt modelId="{338E1752-32CF-4712-98CC-A781AEAF0F7E}" type="pres">
      <dgm:prSet presAssocID="{1DDFC6D3-5FB9-454E-A680-A7B0963DC6BF}" presName="dummy3b" presStyleCnt="0"/>
      <dgm:spPr/>
    </dgm:pt>
    <dgm:pt modelId="{4FA0F918-552E-48B8-BD0B-27AD43F7AD93}" type="pres">
      <dgm:prSet presAssocID="{1DDFC6D3-5FB9-454E-A680-A7B0963DC6BF}" presName="wedge3Tx" presStyleLbl="node1" presStyleIdx="2" presStyleCnt="3">
        <dgm:presLayoutVars>
          <dgm:chMax val="0"/>
          <dgm:chPref val="0"/>
          <dgm:bulletEnabled val="1"/>
        </dgm:presLayoutVars>
      </dgm:prSet>
      <dgm:spPr/>
    </dgm:pt>
    <dgm:pt modelId="{3B6ECB6C-0172-4A6B-874C-893343238A25}" type="pres">
      <dgm:prSet presAssocID="{77BFA0ED-CB60-4BCB-9CB9-385C790C96CE}" presName="arrowWedge1" presStyleLbl="fgSibTrans2D1" presStyleIdx="0" presStyleCnt="3"/>
      <dgm:spPr/>
    </dgm:pt>
    <dgm:pt modelId="{6888B713-ABBA-4066-BC2E-C01F88C97462}" type="pres">
      <dgm:prSet presAssocID="{914EF92C-B58A-478B-BFBC-16367E9AC0AD}" presName="arrowWedge2" presStyleLbl="fgSibTrans2D1" presStyleIdx="1" presStyleCnt="3"/>
      <dgm:spPr/>
    </dgm:pt>
    <dgm:pt modelId="{B06A684B-1440-4735-A16C-53FCFDD9316D}" type="pres">
      <dgm:prSet presAssocID="{D5C7984E-F146-4E1E-B6E4-1C029EB408BB}" presName="arrowWedge3" presStyleLbl="fgSibTrans2D1" presStyleIdx="2" presStyleCnt="3"/>
      <dgm:spPr/>
    </dgm:pt>
  </dgm:ptLst>
  <dgm:cxnLst>
    <dgm:cxn modelId="{88556B1C-7DEF-4FD6-8FAF-254846BA9F26}" type="presOf" srcId="{B418A771-E95C-4161-B2EF-D893DD026260}" destId="{37A8419B-1476-455E-AE35-310B4313DD01}" srcOrd="0" destOrd="0" presId="urn:microsoft.com/office/officeart/2005/8/layout/cycle8"/>
    <dgm:cxn modelId="{D643A936-22BF-4FDA-AF81-9DE12E9E476E}" type="presOf" srcId="{1DDFC6D3-5FB9-454E-A680-A7B0963DC6BF}" destId="{83B2421B-E30C-4DCE-9D69-B590523B96DC}" srcOrd="0" destOrd="0" presId="urn:microsoft.com/office/officeart/2005/8/layout/cycle8"/>
    <dgm:cxn modelId="{88E4523D-15DB-4E03-8910-6D95FE6685EA}" srcId="{1DDFC6D3-5FB9-454E-A680-A7B0963DC6BF}" destId="{B418A771-E95C-4161-B2EF-D893DD026260}" srcOrd="2" destOrd="0" parTransId="{EAC5E13F-58F7-4966-B459-8F47C50D49A6}" sibTransId="{D5C7984E-F146-4E1E-B6E4-1C029EB408BB}"/>
    <dgm:cxn modelId="{94CD4362-AA8D-4422-B7A4-B6818768D187}" srcId="{1DDFC6D3-5FB9-454E-A680-A7B0963DC6BF}" destId="{FE109E00-7530-43D1-BB68-33D1CA163A44}" srcOrd="1" destOrd="0" parTransId="{C6928532-8CCD-4F6C-AEF9-D3C213303B53}" sibTransId="{914EF92C-B58A-478B-BFBC-16367E9AC0AD}"/>
    <dgm:cxn modelId="{7C5B6363-3E60-4B07-AB49-8BEDCEAC36E8}" type="presOf" srcId="{747C5BD7-6C3D-44FE-8D27-38E602ACE6F3}" destId="{25AB6979-4350-4BC1-8137-09521607EEF9}" srcOrd="0" destOrd="0" presId="urn:microsoft.com/office/officeart/2005/8/layout/cycle8"/>
    <dgm:cxn modelId="{ECD99583-92A7-4F77-8C9C-5AE69EC836DF}" type="presOf" srcId="{FE109E00-7530-43D1-BB68-33D1CA163A44}" destId="{D9E4684E-3D26-49B0-B3FF-9060B6BD29D0}" srcOrd="1" destOrd="0" presId="urn:microsoft.com/office/officeart/2005/8/layout/cycle8"/>
    <dgm:cxn modelId="{28B22CC5-4040-4636-9660-2F56CA38EB70}" type="presOf" srcId="{B418A771-E95C-4161-B2EF-D893DD026260}" destId="{4FA0F918-552E-48B8-BD0B-27AD43F7AD93}" srcOrd="1" destOrd="0" presId="urn:microsoft.com/office/officeart/2005/8/layout/cycle8"/>
    <dgm:cxn modelId="{278C34D8-50F4-4907-9C72-8D2FBA57BB7E}" type="presOf" srcId="{FE109E00-7530-43D1-BB68-33D1CA163A44}" destId="{E1A6CE1D-92D4-4257-87AB-1ED9E05305BD}" srcOrd="0" destOrd="0" presId="urn:microsoft.com/office/officeart/2005/8/layout/cycle8"/>
    <dgm:cxn modelId="{391BB3DF-5CA4-4E67-99E3-05C4763A125F}" type="presOf" srcId="{747C5BD7-6C3D-44FE-8D27-38E602ACE6F3}" destId="{29C11061-B8C4-4C05-9971-AF2B3AAEEFA0}" srcOrd="1" destOrd="0" presId="urn:microsoft.com/office/officeart/2005/8/layout/cycle8"/>
    <dgm:cxn modelId="{2C0595EE-1D36-4286-B567-7F5836B0BE0D}" srcId="{1DDFC6D3-5FB9-454E-A680-A7B0963DC6BF}" destId="{747C5BD7-6C3D-44FE-8D27-38E602ACE6F3}" srcOrd="0" destOrd="0" parTransId="{96498D3F-665C-42B3-A885-80A5B55A9AB9}" sibTransId="{77BFA0ED-CB60-4BCB-9CB9-385C790C96CE}"/>
    <dgm:cxn modelId="{E8D0A94B-6FE7-469B-B90B-6D87DB2FF551}" type="presParOf" srcId="{83B2421B-E30C-4DCE-9D69-B590523B96DC}" destId="{25AB6979-4350-4BC1-8137-09521607EEF9}" srcOrd="0" destOrd="0" presId="urn:microsoft.com/office/officeart/2005/8/layout/cycle8"/>
    <dgm:cxn modelId="{497059C2-9CED-4A04-A9D8-1B5973BE1B0C}" type="presParOf" srcId="{83B2421B-E30C-4DCE-9D69-B590523B96DC}" destId="{A47B9023-C1BD-437D-8665-07DACA23CB3C}" srcOrd="1" destOrd="0" presId="urn:microsoft.com/office/officeart/2005/8/layout/cycle8"/>
    <dgm:cxn modelId="{8D304003-8915-4837-9C1B-71EB0118B98E}" type="presParOf" srcId="{83B2421B-E30C-4DCE-9D69-B590523B96DC}" destId="{265E2BC3-6E91-41CE-A496-1D31C57D68D1}" srcOrd="2" destOrd="0" presId="urn:microsoft.com/office/officeart/2005/8/layout/cycle8"/>
    <dgm:cxn modelId="{8F432750-C9D8-46CA-8D99-9AAF0F600B35}" type="presParOf" srcId="{83B2421B-E30C-4DCE-9D69-B590523B96DC}" destId="{29C11061-B8C4-4C05-9971-AF2B3AAEEFA0}" srcOrd="3" destOrd="0" presId="urn:microsoft.com/office/officeart/2005/8/layout/cycle8"/>
    <dgm:cxn modelId="{4BE71320-7F02-4D0C-8C02-2027E7A9A82D}" type="presParOf" srcId="{83B2421B-E30C-4DCE-9D69-B590523B96DC}" destId="{E1A6CE1D-92D4-4257-87AB-1ED9E05305BD}" srcOrd="4" destOrd="0" presId="urn:microsoft.com/office/officeart/2005/8/layout/cycle8"/>
    <dgm:cxn modelId="{92FE7B83-EEC7-4246-84A5-A59447DE1692}" type="presParOf" srcId="{83B2421B-E30C-4DCE-9D69-B590523B96DC}" destId="{0F68762B-7984-445A-BA8C-E667BE87C3DC}" srcOrd="5" destOrd="0" presId="urn:microsoft.com/office/officeart/2005/8/layout/cycle8"/>
    <dgm:cxn modelId="{F9CB2F4A-AED9-4813-A1E4-3E86FCFDEF2E}" type="presParOf" srcId="{83B2421B-E30C-4DCE-9D69-B590523B96DC}" destId="{4AB2D000-3648-4268-98B3-47606812BB9E}" srcOrd="6" destOrd="0" presId="urn:microsoft.com/office/officeart/2005/8/layout/cycle8"/>
    <dgm:cxn modelId="{D89E547E-2E6B-4DC3-A5FE-F3760C1309C9}" type="presParOf" srcId="{83B2421B-E30C-4DCE-9D69-B590523B96DC}" destId="{D9E4684E-3D26-49B0-B3FF-9060B6BD29D0}" srcOrd="7" destOrd="0" presId="urn:microsoft.com/office/officeart/2005/8/layout/cycle8"/>
    <dgm:cxn modelId="{C116465C-4F15-49FC-9589-ECAA495B5127}" type="presParOf" srcId="{83B2421B-E30C-4DCE-9D69-B590523B96DC}" destId="{37A8419B-1476-455E-AE35-310B4313DD01}" srcOrd="8" destOrd="0" presId="urn:microsoft.com/office/officeart/2005/8/layout/cycle8"/>
    <dgm:cxn modelId="{9A0A3D26-0D57-4217-BD99-8C6DD1CDE1EB}" type="presParOf" srcId="{83B2421B-E30C-4DCE-9D69-B590523B96DC}" destId="{6046623F-5AFD-48E1-8600-DC693707AA69}" srcOrd="9" destOrd="0" presId="urn:microsoft.com/office/officeart/2005/8/layout/cycle8"/>
    <dgm:cxn modelId="{D2C7376E-F77C-4A28-BBDD-5B7C2BC66298}" type="presParOf" srcId="{83B2421B-E30C-4DCE-9D69-B590523B96DC}" destId="{338E1752-32CF-4712-98CC-A781AEAF0F7E}" srcOrd="10" destOrd="0" presId="urn:microsoft.com/office/officeart/2005/8/layout/cycle8"/>
    <dgm:cxn modelId="{3130B925-0AC4-46F3-8068-FD73FE315736}" type="presParOf" srcId="{83B2421B-E30C-4DCE-9D69-B590523B96DC}" destId="{4FA0F918-552E-48B8-BD0B-27AD43F7AD93}" srcOrd="11" destOrd="0" presId="urn:microsoft.com/office/officeart/2005/8/layout/cycle8"/>
    <dgm:cxn modelId="{2B784F89-530D-4E60-8A91-A8E480D0BA80}" type="presParOf" srcId="{83B2421B-E30C-4DCE-9D69-B590523B96DC}" destId="{3B6ECB6C-0172-4A6B-874C-893343238A25}" srcOrd="12" destOrd="0" presId="urn:microsoft.com/office/officeart/2005/8/layout/cycle8"/>
    <dgm:cxn modelId="{3B25D775-462E-4514-A2F7-276DC61ACA7A}" type="presParOf" srcId="{83B2421B-E30C-4DCE-9D69-B590523B96DC}" destId="{6888B713-ABBA-4066-BC2E-C01F88C97462}" srcOrd="13" destOrd="0" presId="urn:microsoft.com/office/officeart/2005/8/layout/cycle8"/>
    <dgm:cxn modelId="{94025238-5F5A-4188-8587-D0E4821FBBFF}" type="presParOf" srcId="{83B2421B-E30C-4DCE-9D69-B590523B96DC}" destId="{B06A684B-1440-4735-A16C-53FCFDD9316D}"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146012F-94D0-4C0E-BC37-D752E4904ED7}" type="doc">
      <dgm:prSet loTypeId="urn:microsoft.com/office/officeart/2017/3/layout/HorizontalPathTimeline" loCatId="process" qsTypeId="urn:microsoft.com/office/officeart/2005/8/quickstyle/simple1" qsCatId="simple" csTypeId="urn:microsoft.com/office/officeart/2005/8/colors/accent1_2" csCatId="accent1" phldr="1"/>
      <dgm:spPr/>
      <dgm:t>
        <a:bodyPr/>
        <a:lstStyle/>
        <a:p>
          <a:endParaRPr lang="en-US"/>
        </a:p>
      </dgm:t>
    </dgm:pt>
    <dgm:pt modelId="{CB030444-FC2C-40D6-828F-52FB1D56FF08}">
      <dgm:prSet/>
      <dgm:spPr/>
      <dgm:t>
        <a:bodyPr/>
        <a:lstStyle/>
        <a:p>
          <a:pPr>
            <a:defRPr b="1"/>
          </a:pPr>
          <a:endParaRPr lang="en-US" dirty="0"/>
        </a:p>
      </dgm:t>
    </dgm:pt>
    <dgm:pt modelId="{4913175E-AA1F-400F-96DF-D6539048AF73}" type="parTrans" cxnId="{7BDB1802-7D78-4408-9EEB-D0CA173B5C7F}">
      <dgm:prSet/>
      <dgm:spPr/>
      <dgm:t>
        <a:bodyPr/>
        <a:lstStyle/>
        <a:p>
          <a:endParaRPr lang="en-US"/>
        </a:p>
      </dgm:t>
    </dgm:pt>
    <dgm:pt modelId="{EADD1FEA-E41A-4947-B9C8-947D6B7DF917}" type="sibTrans" cxnId="{7BDB1802-7D78-4408-9EEB-D0CA173B5C7F}">
      <dgm:prSet/>
      <dgm:spPr/>
      <dgm:t>
        <a:bodyPr/>
        <a:lstStyle/>
        <a:p>
          <a:endParaRPr lang="en-US"/>
        </a:p>
      </dgm:t>
    </dgm:pt>
    <dgm:pt modelId="{C72ABA39-D187-4238-9708-594D954EC13C}">
      <dgm:prSet/>
      <dgm:spPr/>
      <dgm:t>
        <a:bodyPr/>
        <a:lstStyle/>
        <a:p>
          <a:r>
            <a:rPr lang="en-US"/>
            <a:t>RFQ Released</a:t>
          </a:r>
        </a:p>
      </dgm:t>
    </dgm:pt>
    <dgm:pt modelId="{2FA0BD4A-EF7D-4B11-8275-4A46DE365D44}" type="parTrans" cxnId="{C5CE059E-F843-42DF-B6A8-B764040DAD62}">
      <dgm:prSet/>
      <dgm:spPr/>
      <dgm:t>
        <a:bodyPr/>
        <a:lstStyle/>
        <a:p>
          <a:endParaRPr lang="en-US"/>
        </a:p>
      </dgm:t>
    </dgm:pt>
    <dgm:pt modelId="{0CE32D53-D3DA-42AC-9D0C-3355A263DC25}" type="sibTrans" cxnId="{C5CE059E-F843-42DF-B6A8-B764040DAD62}">
      <dgm:prSet/>
      <dgm:spPr/>
      <dgm:t>
        <a:bodyPr/>
        <a:lstStyle/>
        <a:p>
          <a:endParaRPr lang="en-US"/>
        </a:p>
      </dgm:t>
    </dgm:pt>
    <dgm:pt modelId="{011E1C5A-0515-480E-B00E-36C4531D6A3B}">
      <dgm:prSet/>
      <dgm:spPr/>
      <dgm:t>
        <a:bodyPr/>
        <a:lstStyle/>
        <a:p>
          <a:r>
            <a:rPr lang="en-US" dirty="0"/>
            <a:t>Sent to 12 Vendors and posted on Hometown Connections website.  Also sent to APPA for Posting.</a:t>
          </a:r>
        </a:p>
      </dgm:t>
    </dgm:pt>
    <dgm:pt modelId="{7D955FB2-224B-4E6F-9F20-2B7ECD9BF847}" type="parTrans" cxnId="{AA5207C1-DAA7-4B3C-942B-82DB3BE2AB0B}">
      <dgm:prSet/>
      <dgm:spPr/>
      <dgm:t>
        <a:bodyPr/>
        <a:lstStyle/>
        <a:p>
          <a:endParaRPr lang="en-US"/>
        </a:p>
      </dgm:t>
    </dgm:pt>
    <dgm:pt modelId="{E97EE370-7535-426A-8D8B-E8EA9AF9A99E}" type="sibTrans" cxnId="{AA5207C1-DAA7-4B3C-942B-82DB3BE2AB0B}">
      <dgm:prSet/>
      <dgm:spPr/>
      <dgm:t>
        <a:bodyPr/>
        <a:lstStyle/>
        <a:p>
          <a:endParaRPr lang="en-US"/>
        </a:p>
      </dgm:t>
    </dgm:pt>
    <dgm:pt modelId="{9F7860FE-2739-428E-B562-9890B1F196CC}">
      <dgm:prSet/>
      <dgm:spPr/>
      <dgm:t>
        <a:bodyPr/>
        <a:lstStyle/>
        <a:p>
          <a:pPr>
            <a:defRPr b="1"/>
          </a:pPr>
          <a:r>
            <a:rPr lang="en-US"/>
            <a:t>17 Sep.</a:t>
          </a:r>
        </a:p>
      </dgm:t>
    </dgm:pt>
    <dgm:pt modelId="{0E12F84B-D2D1-4647-9D27-5C883EBC13A5}" type="parTrans" cxnId="{8B66E06F-6150-4A2F-B917-E37BF4A83276}">
      <dgm:prSet/>
      <dgm:spPr/>
      <dgm:t>
        <a:bodyPr/>
        <a:lstStyle/>
        <a:p>
          <a:endParaRPr lang="en-US"/>
        </a:p>
      </dgm:t>
    </dgm:pt>
    <dgm:pt modelId="{7A2A83A9-5E14-45EA-B125-C2C8302187FA}" type="sibTrans" cxnId="{8B66E06F-6150-4A2F-B917-E37BF4A83276}">
      <dgm:prSet/>
      <dgm:spPr/>
      <dgm:t>
        <a:bodyPr/>
        <a:lstStyle/>
        <a:p>
          <a:endParaRPr lang="en-US"/>
        </a:p>
      </dgm:t>
    </dgm:pt>
    <dgm:pt modelId="{B16EE201-BA50-483C-A1D6-CAD2B8176B9B}">
      <dgm:prSet/>
      <dgm:spPr/>
      <dgm:t>
        <a:bodyPr/>
        <a:lstStyle/>
        <a:p>
          <a:r>
            <a:rPr lang="en-US"/>
            <a:t>Deadline for Questions and Clarifications</a:t>
          </a:r>
        </a:p>
      </dgm:t>
    </dgm:pt>
    <dgm:pt modelId="{B3760C62-AE61-4F4E-86F9-A68AEADAAB04}" type="parTrans" cxnId="{DCF83E9D-38AE-4C42-92D4-7704E5313DE2}">
      <dgm:prSet/>
      <dgm:spPr/>
      <dgm:t>
        <a:bodyPr/>
        <a:lstStyle/>
        <a:p>
          <a:endParaRPr lang="en-US"/>
        </a:p>
      </dgm:t>
    </dgm:pt>
    <dgm:pt modelId="{E4701A6E-A336-4C8E-AE50-7CAB3A5E2701}" type="sibTrans" cxnId="{DCF83E9D-38AE-4C42-92D4-7704E5313DE2}">
      <dgm:prSet/>
      <dgm:spPr/>
      <dgm:t>
        <a:bodyPr/>
        <a:lstStyle/>
        <a:p>
          <a:endParaRPr lang="en-US"/>
        </a:p>
      </dgm:t>
    </dgm:pt>
    <dgm:pt modelId="{C25D0FB0-A0CA-4360-832F-A64D99625132}">
      <dgm:prSet/>
      <dgm:spPr/>
      <dgm:t>
        <a:bodyPr/>
        <a:lstStyle/>
        <a:p>
          <a:pPr>
            <a:defRPr b="1"/>
          </a:pPr>
          <a:r>
            <a:rPr lang="en-US"/>
            <a:t>1 Oct.</a:t>
          </a:r>
        </a:p>
      </dgm:t>
    </dgm:pt>
    <dgm:pt modelId="{546B6E22-F036-4F66-9F26-9EBA91DF886E}" type="parTrans" cxnId="{8B7686F8-1E7B-4C0F-8AD1-43E0DA39103B}">
      <dgm:prSet/>
      <dgm:spPr/>
      <dgm:t>
        <a:bodyPr/>
        <a:lstStyle/>
        <a:p>
          <a:endParaRPr lang="en-US"/>
        </a:p>
      </dgm:t>
    </dgm:pt>
    <dgm:pt modelId="{7B7D108E-B531-41C4-8894-5115409D79A4}" type="sibTrans" cxnId="{8B7686F8-1E7B-4C0F-8AD1-43E0DA39103B}">
      <dgm:prSet/>
      <dgm:spPr/>
      <dgm:t>
        <a:bodyPr/>
        <a:lstStyle/>
        <a:p>
          <a:endParaRPr lang="en-US"/>
        </a:p>
      </dgm:t>
    </dgm:pt>
    <dgm:pt modelId="{4A83E41E-75F1-489A-A674-064320FC46DE}">
      <dgm:prSet/>
      <dgm:spPr/>
      <dgm:t>
        <a:bodyPr/>
        <a:lstStyle/>
        <a:p>
          <a:r>
            <a:rPr lang="en-US"/>
            <a:t>RFQ Submissions Due</a:t>
          </a:r>
        </a:p>
      </dgm:t>
    </dgm:pt>
    <dgm:pt modelId="{D0725AF1-E29D-435A-BD58-15E3CA534630}" type="parTrans" cxnId="{A047F4D9-45C0-4A3E-950C-D4B12C31A10B}">
      <dgm:prSet/>
      <dgm:spPr/>
      <dgm:t>
        <a:bodyPr/>
        <a:lstStyle/>
        <a:p>
          <a:endParaRPr lang="en-US"/>
        </a:p>
      </dgm:t>
    </dgm:pt>
    <dgm:pt modelId="{77DD5A8F-3FD9-42D8-9AE0-C29504B0352E}" type="sibTrans" cxnId="{A047F4D9-45C0-4A3E-950C-D4B12C31A10B}">
      <dgm:prSet/>
      <dgm:spPr/>
      <dgm:t>
        <a:bodyPr/>
        <a:lstStyle/>
        <a:p>
          <a:endParaRPr lang="en-US"/>
        </a:p>
      </dgm:t>
    </dgm:pt>
    <dgm:pt modelId="{7275BBAA-FD2D-4E6F-A4E3-4B69C1EFBD08}">
      <dgm:prSet/>
      <dgm:spPr/>
      <dgm:t>
        <a:bodyPr/>
        <a:lstStyle/>
        <a:p>
          <a:r>
            <a:rPr lang="en-US"/>
            <a:t>Received 7 Response</a:t>
          </a:r>
        </a:p>
      </dgm:t>
    </dgm:pt>
    <dgm:pt modelId="{654E19B9-64CC-4C32-B162-6426C8554BC8}" type="parTrans" cxnId="{32FA0922-9E09-4C4A-93D9-BFEFEB58D2EE}">
      <dgm:prSet/>
      <dgm:spPr/>
      <dgm:t>
        <a:bodyPr/>
        <a:lstStyle/>
        <a:p>
          <a:endParaRPr lang="en-US"/>
        </a:p>
      </dgm:t>
    </dgm:pt>
    <dgm:pt modelId="{2AFA1024-2BDC-42C5-8D7C-CEA657BE302D}" type="sibTrans" cxnId="{32FA0922-9E09-4C4A-93D9-BFEFEB58D2EE}">
      <dgm:prSet/>
      <dgm:spPr/>
      <dgm:t>
        <a:bodyPr/>
        <a:lstStyle/>
        <a:p>
          <a:endParaRPr lang="en-US"/>
        </a:p>
      </dgm:t>
    </dgm:pt>
    <dgm:pt modelId="{11F2F118-7FDC-435F-8106-BDD1DCF23AFD}">
      <dgm:prSet/>
      <dgm:spPr/>
      <dgm:t>
        <a:bodyPr/>
        <a:lstStyle/>
        <a:p>
          <a:pPr>
            <a:defRPr b="1"/>
          </a:pPr>
          <a:r>
            <a:rPr lang="en-US"/>
            <a:t>4–8 Oct.</a:t>
          </a:r>
        </a:p>
      </dgm:t>
    </dgm:pt>
    <dgm:pt modelId="{5E2CC97B-A176-4970-ADDF-5FDD46A255C3}" type="parTrans" cxnId="{FC93C033-A09D-4CCC-93F8-6E0907C9EFEF}">
      <dgm:prSet/>
      <dgm:spPr/>
      <dgm:t>
        <a:bodyPr/>
        <a:lstStyle/>
        <a:p>
          <a:endParaRPr lang="en-US"/>
        </a:p>
      </dgm:t>
    </dgm:pt>
    <dgm:pt modelId="{CAC59AC1-5292-48B7-8EC5-269A6F2E81F4}" type="sibTrans" cxnId="{FC93C033-A09D-4CCC-93F8-6E0907C9EFEF}">
      <dgm:prSet/>
      <dgm:spPr/>
      <dgm:t>
        <a:bodyPr/>
        <a:lstStyle/>
        <a:p>
          <a:endParaRPr lang="en-US"/>
        </a:p>
      </dgm:t>
    </dgm:pt>
    <dgm:pt modelId="{9E32CD05-A3DD-4AC2-B31E-E88B1660CF95}">
      <dgm:prSet/>
      <dgm:spPr/>
      <dgm:t>
        <a:bodyPr/>
        <a:lstStyle/>
        <a:p>
          <a:r>
            <a:rPr lang="en-US"/>
            <a:t>Evaluated initial responses.  Selected vendors to demo.</a:t>
          </a:r>
        </a:p>
      </dgm:t>
    </dgm:pt>
    <dgm:pt modelId="{7F905490-04AA-40F3-B4D2-316B2A440ABE}" type="parTrans" cxnId="{1FABD5EE-D27D-46F4-9A15-8D65C16E98FE}">
      <dgm:prSet/>
      <dgm:spPr/>
      <dgm:t>
        <a:bodyPr/>
        <a:lstStyle/>
        <a:p>
          <a:endParaRPr lang="en-US"/>
        </a:p>
      </dgm:t>
    </dgm:pt>
    <dgm:pt modelId="{F08A6BB2-6E35-47E8-A695-951B19FF4EE5}" type="sibTrans" cxnId="{1FABD5EE-D27D-46F4-9A15-8D65C16E98FE}">
      <dgm:prSet/>
      <dgm:spPr/>
      <dgm:t>
        <a:bodyPr/>
        <a:lstStyle/>
        <a:p>
          <a:endParaRPr lang="en-US"/>
        </a:p>
      </dgm:t>
    </dgm:pt>
    <dgm:pt modelId="{13902DAA-E1BC-4E0D-A3CC-DC6C8F6BFBE2}">
      <dgm:prSet/>
      <dgm:spPr/>
      <dgm:t>
        <a:bodyPr/>
        <a:lstStyle/>
        <a:p>
          <a:pPr>
            <a:defRPr b="1"/>
          </a:pPr>
          <a:r>
            <a:rPr lang="en-US"/>
            <a:t>11–19 Oct.</a:t>
          </a:r>
        </a:p>
      </dgm:t>
    </dgm:pt>
    <dgm:pt modelId="{57D06530-8778-484E-A89E-F18D9681D1D5}" type="parTrans" cxnId="{09EA9BD9-D861-4CA3-9977-3D8CE7BBCB52}">
      <dgm:prSet/>
      <dgm:spPr/>
      <dgm:t>
        <a:bodyPr/>
        <a:lstStyle/>
        <a:p>
          <a:endParaRPr lang="en-US"/>
        </a:p>
      </dgm:t>
    </dgm:pt>
    <dgm:pt modelId="{9414049B-C232-4792-8F65-B382AA68F355}" type="sibTrans" cxnId="{09EA9BD9-D861-4CA3-9977-3D8CE7BBCB52}">
      <dgm:prSet/>
      <dgm:spPr/>
      <dgm:t>
        <a:bodyPr/>
        <a:lstStyle/>
        <a:p>
          <a:endParaRPr lang="en-US"/>
        </a:p>
      </dgm:t>
    </dgm:pt>
    <dgm:pt modelId="{C4A1C21A-F3EF-4263-8202-D67EFD1EFCE0}">
      <dgm:prSet/>
      <dgm:spPr/>
      <dgm:t>
        <a:bodyPr/>
        <a:lstStyle/>
        <a:p>
          <a:r>
            <a:rPr lang="en-US"/>
            <a:t>Held Demonstrations with 5 vendors.</a:t>
          </a:r>
        </a:p>
      </dgm:t>
    </dgm:pt>
    <dgm:pt modelId="{9F0B4ADE-DCCF-4B8C-AE5F-AD566ED7A4E2}" type="parTrans" cxnId="{E1FE7F83-9B1D-4D24-A738-282BA6A501C8}">
      <dgm:prSet/>
      <dgm:spPr/>
      <dgm:t>
        <a:bodyPr/>
        <a:lstStyle/>
        <a:p>
          <a:endParaRPr lang="en-US"/>
        </a:p>
      </dgm:t>
    </dgm:pt>
    <dgm:pt modelId="{D08DE316-F3C9-4F48-A2C8-4B9296EF557D}" type="sibTrans" cxnId="{E1FE7F83-9B1D-4D24-A738-282BA6A501C8}">
      <dgm:prSet/>
      <dgm:spPr/>
      <dgm:t>
        <a:bodyPr/>
        <a:lstStyle/>
        <a:p>
          <a:endParaRPr lang="en-US"/>
        </a:p>
      </dgm:t>
    </dgm:pt>
    <dgm:pt modelId="{74259811-8B6B-4FC6-B6F0-B9B117529449}">
      <dgm:prSet/>
      <dgm:spPr/>
      <dgm:t>
        <a:bodyPr/>
        <a:lstStyle/>
        <a:p>
          <a:pPr>
            <a:defRPr b="1"/>
          </a:pPr>
          <a:r>
            <a:rPr lang="en-US"/>
            <a:t>20 Oct.</a:t>
          </a:r>
        </a:p>
      </dgm:t>
    </dgm:pt>
    <dgm:pt modelId="{96BC7FA7-FECE-4566-B478-D7FBD5FDAAF5}" type="parTrans" cxnId="{90127E61-18FE-4DC3-B653-A1CB3FA8FBD8}">
      <dgm:prSet/>
      <dgm:spPr/>
      <dgm:t>
        <a:bodyPr/>
        <a:lstStyle/>
        <a:p>
          <a:endParaRPr lang="en-US"/>
        </a:p>
      </dgm:t>
    </dgm:pt>
    <dgm:pt modelId="{83E6DAA3-E7A0-44AC-92F6-7BD82FD63CC6}" type="sibTrans" cxnId="{90127E61-18FE-4DC3-B653-A1CB3FA8FBD8}">
      <dgm:prSet/>
      <dgm:spPr/>
      <dgm:t>
        <a:bodyPr/>
        <a:lstStyle/>
        <a:p>
          <a:endParaRPr lang="en-US"/>
        </a:p>
      </dgm:t>
    </dgm:pt>
    <dgm:pt modelId="{6E3EFE94-A6E4-43DA-8FA3-C92FA7FD83E5}">
      <dgm:prSet/>
      <dgm:spPr/>
      <dgm:t>
        <a:bodyPr/>
        <a:lstStyle/>
        <a:p>
          <a:r>
            <a:rPr lang="en-US" dirty="0"/>
            <a:t>Evaluation Team met to discuss results</a:t>
          </a:r>
        </a:p>
      </dgm:t>
    </dgm:pt>
    <dgm:pt modelId="{0C670971-3CA1-4751-999B-B852619AF2BF}" type="parTrans" cxnId="{BDBCA655-5081-499D-8FCE-4F073FAB4086}">
      <dgm:prSet/>
      <dgm:spPr/>
      <dgm:t>
        <a:bodyPr/>
        <a:lstStyle/>
        <a:p>
          <a:endParaRPr lang="en-US"/>
        </a:p>
      </dgm:t>
    </dgm:pt>
    <dgm:pt modelId="{4F846912-5B32-4669-97D8-B630A82EDE5B}" type="sibTrans" cxnId="{BDBCA655-5081-499D-8FCE-4F073FAB4086}">
      <dgm:prSet/>
      <dgm:spPr/>
      <dgm:t>
        <a:bodyPr/>
        <a:lstStyle/>
        <a:p>
          <a:endParaRPr lang="en-US"/>
        </a:p>
      </dgm:t>
    </dgm:pt>
    <dgm:pt modelId="{31A3EE95-581B-466E-B51E-CE63B1B82AE6}">
      <dgm:prSet/>
      <dgm:spPr/>
      <dgm:t>
        <a:bodyPr/>
        <a:lstStyle/>
        <a:p>
          <a:pPr>
            <a:defRPr b="1"/>
          </a:pPr>
          <a:r>
            <a:rPr lang="en-US" dirty="0"/>
            <a:t>22 Nov.</a:t>
          </a:r>
        </a:p>
      </dgm:t>
    </dgm:pt>
    <dgm:pt modelId="{BCF8AEFF-1ED0-4103-A523-187923DB94D2}" type="parTrans" cxnId="{D8E15A31-1FA7-4020-9339-88C0337D5537}">
      <dgm:prSet/>
      <dgm:spPr/>
      <dgm:t>
        <a:bodyPr/>
        <a:lstStyle/>
        <a:p>
          <a:endParaRPr lang="en-US"/>
        </a:p>
      </dgm:t>
    </dgm:pt>
    <dgm:pt modelId="{24372061-7D82-450B-A67D-8A252162E4A8}" type="sibTrans" cxnId="{D8E15A31-1FA7-4020-9339-88C0337D5537}">
      <dgm:prSet/>
      <dgm:spPr/>
      <dgm:t>
        <a:bodyPr/>
        <a:lstStyle/>
        <a:p>
          <a:endParaRPr lang="en-US"/>
        </a:p>
      </dgm:t>
    </dgm:pt>
    <dgm:pt modelId="{965DA460-C188-44CD-8EFD-CC931D7F1666}">
      <dgm:prSet/>
      <dgm:spPr/>
      <dgm:t>
        <a:bodyPr/>
        <a:lstStyle/>
        <a:p>
          <a:r>
            <a:rPr lang="en-US" dirty="0"/>
            <a:t>Presented to HCI Executive Management Team</a:t>
          </a:r>
        </a:p>
      </dgm:t>
    </dgm:pt>
    <dgm:pt modelId="{D2414A17-7233-4B00-BFDB-2C94F3E23CC1}" type="parTrans" cxnId="{658003ED-A7DB-4E05-AE2C-ED17E571D354}">
      <dgm:prSet/>
      <dgm:spPr/>
      <dgm:t>
        <a:bodyPr/>
        <a:lstStyle/>
        <a:p>
          <a:endParaRPr lang="en-US"/>
        </a:p>
      </dgm:t>
    </dgm:pt>
    <dgm:pt modelId="{471017B0-E780-4BFC-93F8-0B70031067EE}" type="sibTrans" cxnId="{658003ED-A7DB-4E05-AE2C-ED17E571D354}">
      <dgm:prSet/>
      <dgm:spPr/>
      <dgm:t>
        <a:bodyPr/>
        <a:lstStyle/>
        <a:p>
          <a:endParaRPr lang="en-US"/>
        </a:p>
      </dgm:t>
    </dgm:pt>
    <dgm:pt modelId="{E9B4663C-F4CE-475E-AC61-623A34E46C2E}" type="pres">
      <dgm:prSet presAssocID="{4146012F-94D0-4C0E-BC37-D752E4904ED7}" presName="root" presStyleCnt="0">
        <dgm:presLayoutVars>
          <dgm:chMax/>
          <dgm:chPref/>
          <dgm:animLvl val="lvl"/>
        </dgm:presLayoutVars>
      </dgm:prSet>
      <dgm:spPr/>
    </dgm:pt>
    <dgm:pt modelId="{719E7F76-35B5-408A-990C-831BF3FF449B}" type="pres">
      <dgm:prSet presAssocID="{4146012F-94D0-4C0E-BC37-D752E4904ED7}" presName="divider" presStyleLbl="node1" presStyleIdx="0" presStyleCnt="1"/>
      <dgm:spPr/>
    </dgm:pt>
    <dgm:pt modelId="{E84BB784-4059-40F9-8CFD-4F5A23618628}" type="pres">
      <dgm:prSet presAssocID="{4146012F-94D0-4C0E-BC37-D752E4904ED7}" presName="nodes" presStyleCnt="0">
        <dgm:presLayoutVars>
          <dgm:chMax/>
          <dgm:chPref/>
          <dgm:animLvl val="lvl"/>
        </dgm:presLayoutVars>
      </dgm:prSet>
      <dgm:spPr/>
    </dgm:pt>
    <dgm:pt modelId="{657D4DDF-903F-483E-BDF8-19F0B6710B56}" type="pres">
      <dgm:prSet presAssocID="{CB030444-FC2C-40D6-828F-52FB1D56FF08}" presName="composite" presStyleCnt="0"/>
      <dgm:spPr/>
    </dgm:pt>
    <dgm:pt modelId="{47ACB78F-A14F-498A-AAE3-F3F215E17860}" type="pres">
      <dgm:prSet presAssocID="{CB030444-FC2C-40D6-828F-52FB1D56FF08}" presName="L1TextContainer" presStyleLbl="revTx" presStyleIdx="0" presStyleCnt="7">
        <dgm:presLayoutVars>
          <dgm:chMax val="1"/>
          <dgm:chPref val="1"/>
          <dgm:bulletEnabled val="1"/>
        </dgm:presLayoutVars>
      </dgm:prSet>
      <dgm:spPr/>
    </dgm:pt>
    <dgm:pt modelId="{D88E262A-6EE9-4A43-9FB3-5D2381B01ED5}" type="pres">
      <dgm:prSet presAssocID="{CB030444-FC2C-40D6-828F-52FB1D56FF08}" presName="L2TextContainerWrapper" presStyleCnt="0">
        <dgm:presLayoutVars>
          <dgm:chMax val="0"/>
          <dgm:chPref val="0"/>
          <dgm:bulletEnabled val="1"/>
        </dgm:presLayoutVars>
      </dgm:prSet>
      <dgm:spPr/>
    </dgm:pt>
    <dgm:pt modelId="{00D7CED4-92B6-41BD-854C-45774D45E8B2}" type="pres">
      <dgm:prSet presAssocID="{CB030444-FC2C-40D6-828F-52FB1D56FF08}" presName="L2TextContainer" presStyleLbl="bgAccFollowNode1" presStyleIdx="0" presStyleCnt="7"/>
      <dgm:spPr/>
    </dgm:pt>
    <dgm:pt modelId="{1A0F38D6-D6C6-40AC-914E-D2B2A2E15BC0}" type="pres">
      <dgm:prSet presAssocID="{CB030444-FC2C-40D6-828F-52FB1D56FF08}" presName="FlexibleEmptyPlaceHolder" presStyleCnt="0"/>
      <dgm:spPr/>
    </dgm:pt>
    <dgm:pt modelId="{D781607B-F57E-419A-97D6-0E6F37F69D30}" type="pres">
      <dgm:prSet presAssocID="{CB030444-FC2C-40D6-828F-52FB1D56FF08}" presName="ConnectLine" presStyleLbl="alignNode1" presStyleIdx="0" presStyleCnt="7"/>
      <dgm:spPr>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gm:spPr>
    </dgm:pt>
    <dgm:pt modelId="{C92995FE-E4FC-433C-83DD-150476C0A245}" type="pres">
      <dgm:prSet presAssocID="{CB030444-FC2C-40D6-828F-52FB1D56FF08}" presName="ConnectorPoint" presStyleLbl="fgAcc1" presStyleIdx="0" presStyleCnt="7"/>
      <dgm:spPr>
        <a:solidFill>
          <a:schemeClr val="lt1">
            <a:alpha val="90000"/>
            <a:hueOff val="0"/>
            <a:satOff val="0"/>
            <a:lumOff val="0"/>
            <a:alphaOff val="0"/>
          </a:schemeClr>
        </a:solidFill>
        <a:ln w="12700" cap="flat" cmpd="sng" algn="ctr">
          <a:noFill/>
          <a:prstDash val="solid"/>
          <a:miter lim="800000"/>
        </a:ln>
        <a:effectLst/>
      </dgm:spPr>
    </dgm:pt>
    <dgm:pt modelId="{F6AD8DCE-49B0-4AF7-9E34-8DDF17A9A3DA}" type="pres">
      <dgm:prSet presAssocID="{CB030444-FC2C-40D6-828F-52FB1D56FF08}" presName="EmptyPlaceHolder" presStyleCnt="0"/>
      <dgm:spPr/>
    </dgm:pt>
    <dgm:pt modelId="{362BCF27-443B-4185-A3B4-3A586A3A8DB9}" type="pres">
      <dgm:prSet presAssocID="{EADD1FEA-E41A-4947-B9C8-947D6B7DF917}" presName="spaceBetweenRectangles" presStyleCnt="0"/>
      <dgm:spPr/>
    </dgm:pt>
    <dgm:pt modelId="{7E786FA7-9266-434F-A0A6-3E093A5F19E5}" type="pres">
      <dgm:prSet presAssocID="{9F7860FE-2739-428E-B562-9890B1F196CC}" presName="composite" presStyleCnt="0"/>
      <dgm:spPr/>
    </dgm:pt>
    <dgm:pt modelId="{7448CE80-276E-4671-8BBA-A2E6A0F6E8A7}" type="pres">
      <dgm:prSet presAssocID="{9F7860FE-2739-428E-B562-9890B1F196CC}" presName="L1TextContainer" presStyleLbl="revTx" presStyleIdx="1" presStyleCnt="7">
        <dgm:presLayoutVars>
          <dgm:chMax val="1"/>
          <dgm:chPref val="1"/>
          <dgm:bulletEnabled val="1"/>
        </dgm:presLayoutVars>
      </dgm:prSet>
      <dgm:spPr/>
    </dgm:pt>
    <dgm:pt modelId="{5DDFB203-1ED5-497C-8C79-970116FBF25B}" type="pres">
      <dgm:prSet presAssocID="{9F7860FE-2739-428E-B562-9890B1F196CC}" presName="L2TextContainerWrapper" presStyleCnt="0">
        <dgm:presLayoutVars>
          <dgm:chMax val="0"/>
          <dgm:chPref val="0"/>
          <dgm:bulletEnabled val="1"/>
        </dgm:presLayoutVars>
      </dgm:prSet>
      <dgm:spPr/>
    </dgm:pt>
    <dgm:pt modelId="{680AD028-409A-4D01-8E2E-087178021F6E}" type="pres">
      <dgm:prSet presAssocID="{9F7860FE-2739-428E-B562-9890B1F196CC}" presName="L2TextContainer" presStyleLbl="bgAccFollowNode1" presStyleIdx="1" presStyleCnt="7"/>
      <dgm:spPr/>
    </dgm:pt>
    <dgm:pt modelId="{E3164BF2-5406-4027-A0EF-379317013657}" type="pres">
      <dgm:prSet presAssocID="{9F7860FE-2739-428E-B562-9890B1F196CC}" presName="FlexibleEmptyPlaceHolder" presStyleCnt="0"/>
      <dgm:spPr/>
    </dgm:pt>
    <dgm:pt modelId="{237F3561-CF9A-4B60-B34D-5E7D67B54F6C}" type="pres">
      <dgm:prSet presAssocID="{9F7860FE-2739-428E-B562-9890B1F196CC}" presName="ConnectLine" presStyleLbl="alignNode1" presStyleIdx="1" presStyleCnt="7"/>
      <dgm:spPr>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gm:spPr>
    </dgm:pt>
    <dgm:pt modelId="{582EEAFA-FC1E-416B-84CB-C7EE127E9AF0}" type="pres">
      <dgm:prSet presAssocID="{9F7860FE-2739-428E-B562-9890B1F196CC}" presName="ConnectorPoint" presStyleLbl="fgAcc1" presStyleIdx="1" presStyleCnt="7"/>
      <dgm:spPr>
        <a:solidFill>
          <a:schemeClr val="lt1">
            <a:alpha val="90000"/>
            <a:hueOff val="0"/>
            <a:satOff val="0"/>
            <a:lumOff val="0"/>
            <a:alphaOff val="0"/>
          </a:schemeClr>
        </a:solidFill>
        <a:ln w="12700" cap="flat" cmpd="sng" algn="ctr">
          <a:noFill/>
          <a:prstDash val="solid"/>
          <a:miter lim="800000"/>
        </a:ln>
        <a:effectLst/>
      </dgm:spPr>
    </dgm:pt>
    <dgm:pt modelId="{8264F447-3317-462B-92A5-384B53EC4DD2}" type="pres">
      <dgm:prSet presAssocID="{9F7860FE-2739-428E-B562-9890B1F196CC}" presName="EmptyPlaceHolder" presStyleCnt="0"/>
      <dgm:spPr/>
    </dgm:pt>
    <dgm:pt modelId="{F17B7EE8-9D68-4CEA-A103-216BB73810CD}" type="pres">
      <dgm:prSet presAssocID="{7A2A83A9-5E14-45EA-B125-C2C8302187FA}" presName="spaceBetweenRectangles" presStyleCnt="0"/>
      <dgm:spPr/>
    </dgm:pt>
    <dgm:pt modelId="{35C1AE93-EE68-4E30-AB81-56C39EA04B47}" type="pres">
      <dgm:prSet presAssocID="{C25D0FB0-A0CA-4360-832F-A64D99625132}" presName="composite" presStyleCnt="0"/>
      <dgm:spPr/>
    </dgm:pt>
    <dgm:pt modelId="{D1336167-8645-424F-BEE9-B1E6AF5AE3F0}" type="pres">
      <dgm:prSet presAssocID="{C25D0FB0-A0CA-4360-832F-A64D99625132}" presName="L1TextContainer" presStyleLbl="revTx" presStyleIdx="2" presStyleCnt="7">
        <dgm:presLayoutVars>
          <dgm:chMax val="1"/>
          <dgm:chPref val="1"/>
          <dgm:bulletEnabled val="1"/>
        </dgm:presLayoutVars>
      </dgm:prSet>
      <dgm:spPr/>
    </dgm:pt>
    <dgm:pt modelId="{0B4F9FB0-B246-471A-BCC6-BEA5958E3B57}" type="pres">
      <dgm:prSet presAssocID="{C25D0FB0-A0CA-4360-832F-A64D99625132}" presName="L2TextContainerWrapper" presStyleCnt="0">
        <dgm:presLayoutVars>
          <dgm:chMax val="0"/>
          <dgm:chPref val="0"/>
          <dgm:bulletEnabled val="1"/>
        </dgm:presLayoutVars>
      </dgm:prSet>
      <dgm:spPr/>
    </dgm:pt>
    <dgm:pt modelId="{022E1A03-AEF3-4642-9F7A-F314CADD1A1B}" type="pres">
      <dgm:prSet presAssocID="{C25D0FB0-A0CA-4360-832F-A64D99625132}" presName="L2TextContainer" presStyleLbl="bgAccFollowNode1" presStyleIdx="2" presStyleCnt="7"/>
      <dgm:spPr/>
    </dgm:pt>
    <dgm:pt modelId="{D7E93837-60F9-4BE8-9C66-1615D0437DC7}" type="pres">
      <dgm:prSet presAssocID="{C25D0FB0-A0CA-4360-832F-A64D99625132}" presName="FlexibleEmptyPlaceHolder" presStyleCnt="0"/>
      <dgm:spPr/>
    </dgm:pt>
    <dgm:pt modelId="{A3BF91A4-9073-4E25-99BB-B84A5D9070DD}" type="pres">
      <dgm:prSet presAssocID="{C25D0FB0-A0CA-4360-832F-A64D99625132}" presName="ConnectLine" presStyleLbl="alignNode1" presStyleIdx="2" presStyleCnt="7"/>
      <dgm:spPr>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gm:spPr>
    </dgm:pt>
    <dgm:pt modelId="{DFA47293-C2F2-4799-B814-CEAAF1CA2168}" type="pres">
      <dgm:prSet presAssocID="{C25D0FB0-A0CA-4360-832F-A64D99625132}" presName="ConnectorPoint" presStyleLbl="fgAcc1" presStyleIdx="2" presStyleCnt="7"/>
      <dgm:spPr>
        <a:solidFill>
          <a:schemeClr val="lt1">
            <a:alpha val="90000"/>
            <a:hueOff val="0"/>
            <a:satOff val="0"/>
            <a:lumOff val="0"/>
            <a:alphaOff val="0"/>
          </a:schemeClr>
        </a:solidFill>
        <a:ln w="12700" cap="flat" cmpd="sng" algn="ctr">
          <a:noFill/>
          <a:prstDash val="solid"/>
          <a:miter lim="800000"/>
        </a:ln>
        <a:effectLst/>
      </dgm:spPr>
    </dgm:pt>
    <dgm:pt modelId="{12474052-517A-44B3-A96E-15A4C9728FD9}" type="pres">
      <dgm:prSet presAssocID="{C25D0FB0-A0CA-4360-832F-A64D99625132}" presName="EmptyPlaceHolder" presStyleCnt="0"/>
      <dgm:spPr/>
    </dgm:pt>
    <dgm:pt modelId="{4C5D5A59-0736-48A9-8D0E-FC1745C150A0}" type="pres">
      <dgm:prSet presAssocID="{7B7D108E-B531-41C4-8894-5115409D79A4}" presName="spaceBetweenRectangles" presStyleCnt="0"/>
      <dgm:spPr/>
    </dgm:pt>
    <dgm:pt modelId="{35AF1C77-0945-45AA-9EA8-AB50816CEB28}" type="pres">
      <dgm:prSet presAssocID="{11F2F118-7FDC-435F-8106-BDD1DCF23AFD}" presName="composite" presStyleCnt="0"/>
      <dgm:spPr/>
    </dgm:pt>
    <dgm:pt modelId="{C7B7B2EB-C7CD-4EED-8441-FD97BFC24B74}" type="pres">
      <dgm:prSet presAssocID="{11F2F118-7FDC-435F-8106-BDD1DCF23AFD}" presName="L1TextContainer" presStyleLbl="revTx" presStyleIdx="3" presStyleCnt="7">
        <dgm:presLayoutVars>
          <dgm:chMax val="1"/>
          <dgm:chPref val="1"/>
          <dgm:bulletEnabled val="1"/>
        </dgm:presLayoutVars>
      </dgm:prSet>
      <dgm:spPr/>
    </dgm:pt>
    <dgm:pt modelId="{81933F68-3384-41CF-BB66-611A198426A2}" type="pres">
      <dgm:prSet presAssocID="{11F2F118-7FDC-435F-8106-BDD1DCF23AFD}" presName="L2TextContainerWrapper" presStyleCnt="0">
        <dgm:presLayoutVars>
          <dgm:chMax val="0"/>
          <dgm:chPref val="0"/>
          <dgm:bulletEnabled val="1"/>
        </dgm:presLayoutVars>
      </dgm:prSet>
      <dgm:spPr/>
    </dgm:pt>
    <dgm:pt modelId="{FE827969-5836-406A-ABEE-ED37521992BC}" type="pres">
      <dgm:prSet presAssocID="{11F2F118-7FDC-435F-8106-BDD1DCF23AFD}" presName="L2TextContainer" presStyleLbl="bgAccFollowNode1" presStyleIdx="3" presStyleCnt="7"/>
      <dgm:spPr/>
    </dgm:pt>
    <dgm:pt modelId="{0DC1F8C2-C768-4FC0-8FC1-3C3B83DFD6B1}" type="pres">
      <dgm:prSet presAssocID="{11F2F118-7FDC-435F-8106-BDD1DCF23AFD}" presName="FlexibleEmptyPlaceHolder" presStyleCnt="0"/>
      <dgm:spPr/>
    </dgm:pt>
    <dgm:pt modelId="{308ECE8C-1FE4-4972-BE63-89FA652A3D3A}" type="pres">
      <dgm:prSet presAssocID="{11F2F118-7FDC-435F-8106-BDD1DCF23AFD}" presName="ConnectLine" presStyleLbl="alignNode1" presStyleIdx="3" presStyleCnt="7"/>
      <dgm:spPr>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gm:spPr>
    </dgm:pt>
    <dgm:pt modelId="{B5E79129-4C7C-4F65-BF8B-14290247937C}" type="pres">
      <dgm:prSet presAssocID="{11F2F118-7FDC-435F-8106-BDD1DCF23AFD}" presName="ConnectorPoint" presStyleLbl="fgAcc1" presStyleIdx="3" presStyleCnt="7"/>
      <dgm:spPr>
        <a:solidFill>
          <a:schemeClr val="lt1">
            <a:alpha val="90000"/>
            <a:hueOff val="0"/>
            <a:satOff val="0"/>
            <a:lumOff val="0"/>
            <a:alphaOff val="0"/>
          </a:schemeClr>
        </a:solidFill>
        <a:ln w="12700" cap="flat" cmpd="sng" algn="ctr">
          <a:noFill/>
          <a:prstDash val="solid"/>
          <a:miter lim="800000"/>
        </a:ln>
        <a:effectLst/>
      </dgm:spPr>
    </dgm:pt>
    <dgm:pt modelId="{FBE015FE-196A-431C-8737-E30FD31BF987}" type="pres">
      <dgm:prSet presAssocID="{11F2F118-7FDC-435F-8106-BDD1DCF23AFD}" presName="EmptyPlaceHolder" presStyleCnt="0"/>
      <dgm:spPr/>
    </dgm:pt>
    <dgm:pt modelId="{FF2ABDFE-2705-4591-83BF-0F9FC37531C2}" type="pres">
      <dgm:prSet presAssocID="{CAC59AC1-5292-48B7-8EC5-269A6F2E81F4}" presName="spaceBetweenRectangles" presStyleCnt="0"/>
      <dgm:spPr/>
    </dgm:pt>
    <dgm:pt modelId="{EC6BE47C-D66F-4E2A-979C-8F39700B13CF}" type="pres">
      <dgm:prSet presAssocID="{13902DAA-E1BC-4E0D-A3CC-DC6C8F6BFBE2}" presName="composite" presStyleCnt="0"/>
      <dgm:spPr/>
    </dgm:pt>
    <dgm:pt modelId="{5F5C7996-E727-447D-9648-633F84645437}" type="pres">
      <dgm:prSet presAssocID="{13902DAA-E1BC-4E0D-A3CC-DC6C8F6BFBE2}" presName="L1TextContainer" presStyleLbl="revTx" presStyleIdx="4" presStyleCnt="7">
        <dgm:presLayoutVars>
          <dgm:chMax val="1"/>
          <dgm:chPref val="1"/>
          <dgm:bulletEnabled val="1"/>
        </dgm:presLayoutVars>
      </dgm:prSet>
      <dgm:spPr/>
    </dgm:pt>
    <dgm:pt modelId="{C5F05646-9E0A-4BB2-99B0-8423042DDA64}" type="pres">
      <dgm:prSet presAssocID="{13902DAA-E1BC-4E0D-A3CC-DC6C8F6BFBE2}" presName="L2TextContainerWrapper" presStyleCnt="0">
        <dgm:presLayoutVars>
          <dgm:chMax val="0"/>
          <dgm:chPref val="0"/>
          <dgm:bulletEnabled val="1"/>
        </dgm:presLayoutVars>
      </dgm:prSet>
      <dgm:spPr/>
    </dgm:pt>
    <dgm:pt modelId="{825036D6-F59E-4392-B4E2-D07DC31AACC7}" type="pres">
      <dgm:prSet presAssocID="{13902DAA-E1BC-4E0D-A3CC-DC6C8F6BFBE2}" presName="L2TextContainer" presStyleLbl="bgAccFollowNode1" presStyleIdx="4" presStyleCnt="7"/>
      <dgm:spPr/>
    </dgm:pt>
    <dgm:pt modelId="{02E46F61-3795-43ED-948E-96EF5DB912B8}" type="pres">
      <dgm:prSet presAssocID="{13902DAA-E1BC-4E0D-A3CC-DC6C8F6BFBE2}" presName="FlexibleEmptyPlaceHolder" presStyleCnt="0"/>
      <dgm:spPr/>
    </dgm:pt>
    <dgm:pt modelId="{14E3BFCC-01D2-46E0-A81E-AE29699A964E}" type="pres">
      <dgm:prSet presAssocID="{13902DAA-E1BC-4E0D-A3CC-DC6C8F6BFBE2}" presName="ConnectLine" presStyleLbl="alignNode1" presStyleIdx="4" presStyleCnt="7"/>
      <dgm:spPr>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gm:spPr>
    </dgm:pt>
    <dgm:pt modelId="{BA8FEC47-513F-4EBC-B2E0-7EFDC9D71047}" type="pres">
      <dgm:prSet presAssocID="{13902DAA-E1BC-4E0D-A3CC-DC6C8F6BFBE2}" presName="ConnectorPoint" presStyleLbl="fgAcc1" presStyleIdx="4" presStyleCnt="7"/>
      <dgm:spPr>
        <a:solidFill>
          <a:schemeClr val="lt1">
            <a:alpha val="90000"/>
            <a:hueOff val="0"/>
            <a:satOff val="0"/>
            <a:lumOff val="0"/>
            <a:alphaOff val="0"/>
          </a:schemeClr>
        </a:solidFill>
        <a:ln w="12700" cap="flat" cmpd="sng" algn="ctr">
          <a:noFill/>
          <a:prstDash val="solid"/>
          <a:miter lim="800000"/>
        </a:ln>
        <a:effectLst/>
      </dgm:spPr>
    </dgm:pt>
    <dgm:pt modelId="{509F6F6C-A73D-4243-AB0F-D4C2B35CB874}" type="pres">
      <dgm:prSet presAssocID="{13902DAA-E1BC-4E0D-A3CC-DC6C8F6BFBE2}" presName="EmptyPlaceHolder" presStyleCnt="0"/>
      <dgm:spPr/>
    </dgm:pt>
    <dgm:pt modelId="{1FF30935-1EC3-4A8C-A3CD-E0F2790F4C01}" type="pres">
      <dgm:prSet presAssocID="{9414049B-C232-4792-8F65-B382AA68F355}" presName="spaceBetweenRectangles" presStyleCnt="0"/>
      <dgm:spPr/>
    </dgm:pt>
    <dgm:pt modelId="{902941AE-EB67-4B77-9C2A-05915873425C}" type="pres">
      <dgm:prSet presAssocID="{74259811-8B6B-4FC6-B6F0-B9B117529449}" presName="composite" presStyleCnt="0"/>
      <dgm:spPr/>
    </dgm:pt>
    <dgm:pt modelId="{50680D22-4BF5-42FB-B6B9-84D34C545E3C}" type="pres">
      <dgm:prSet presAssocID="{74259811-8B6B-4FC6-B6F0-B9B117529449}" presName="L1TextContainer" presStyleLbl="revTx" presStyleIdx="5" presStyleCnt="7">
        <dgm:presLayoutVars>
          <dgm:chMax val="1"/>
          <dgm:chPref val="1"/>
          <dgm:bulletEnabled val="1"/>
        </dgm:presLayoutVars>
      </dgm:prSet>
      <dgm:spPr/>
    </dgm:pt>
    <dgm:pt modelId="{137C2BF9-8D06-45DD-9ECA-35A7F936D684}" type="pres">
      <dgm:prSet presAssocID="{74259811-8B6B-4FC6-B6F0-B9B117529449}" presName="L2TextContainerWrapper" presStyleCnt="0">
        <dgm:presLayoutVars>
          <dgm:chMax val="0"/>
          <dgm:chPref val="0"/>
          <dgm:bulletEnabled val="1"/>
        </dgm:presLayoutVars>
      </dgm:prSet>
      <dgm:spPr/>
    </dgm:pt>
    <dgm:pt modelId="{DF1D50B7-A0D6-4D34-99A0-5A850540D632}" type="pres">
      <dgm:prSet presAssocID="{74259811-8B6B-4FC6-B6F0-B9B117529449}" presName="L2TextContainer" presStyleLbl="bgAccFollowNode1" presStyleIdx="5" presStyleCnt="7"/>
      <dgm:spPr/>
    </dgm:pt>
    <dgm:pt modelId="{A6E35B05-67F2-4B2B-83F5-6E297CF791D1}" type="pres">
      <dgm:prSet presAssocID="{74259811-8B6B-4FC6-B6F0-B9B117529449}" presName="FlexibleEmptyPlaceHolder" presStyleCnt="0"/>
      <dgm:spPr/>
    </dgm:pt>
    <dgm:pt modelId="{0B482CB3-7BB6-4BA4-9CD8-B704DB3275B9}" type="pres">
      <dgm:prSet presAssocID="{74259811-8B6B-4FC6-B6F0-B9B117529449}" presName="ConnectLine" presStyleLbl="alignNode1" presStyleIdx="5" presStyleCnt="7"/>
      <dgm:spPr>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gm:spPr>
    </dgm:pt>
    <dgm:pt modelId="{C8A1F9B2-CC48-4B7D-9ECA-05693B40C85D}" type="pres">
      <dgm:prSet presAssocID="{74259811-8B6B-4FC6-B6F0-B9B117529449}" presName="ConnectorPoint" presStyleLbl="fgAcc1" presStyleIdx="5" presStyleCnt="7"/>
      <dgm:spPr>
        <a:solidFill>
          <a:schemeClr val="lt1">
            <a:alpha val="90000"/>
            <a:hueOff val="0"/>
            <a:satOff val="0"/>
            <a:lumOff val="0"/>
            <a:alphaOff val="0"/>
          </a:schemeClr>
        </a:solidFill>
        <a:ln w="12700" cap="flat" cmpd="sng" algn="ctr">
          <a:noFill/>
          <a:prstDash val="solid"/>
          <a:miter lim="800000"/>
        </a:ln>
        <a:effectLst/>
      </dgm:spPr>
    </dgm:pt>
    <dgm:pt modelId="{6651464E-D805-4E8C-8D25-806518FB4712}" type="pres">
      <dgm:prSet presAssocID="{74259811-8B6B-4FC6-B6F0-B9B117529449}" presName="EmptyPlaceHolder" presStyleCnt="0"/>
      <dgm:spPr/>
    </dgm:pt>
    <dgm:pt modelId="{A655450E-CD8A-4454-B435-D22871E32A11}" type="pres">
      <dgm:prSet presAssocID="{83E6DAA3-E7A0-44AC-92F6-7BD82FD63CC6}" presName="spaceBetweenRectangles" presStyleCnt="0"/>
      <dgm:spPr/>
    </dgm:pt>
    <dgm:pt modelId="{7F42567F-8A8A-4729-A03E-C41E821ECA2F}" type="pres">
      <dgm:prSet presAssocID="{31A3EE95-581B-466E-B51E-CE63B1B82AE6}" presName="composite" presStyleCnt="0"/>
      <dgm:spPr/>
    </dgm:pt>
    <dgm:pt modelId="{631CE897-5E3F-4D6A-BE09-F667C8B54B14}" type="pres">
      <dgm:prSet presAssocID="{31A3EE95-581B-466E-B51E-CE63B1B82AE6}" presName="L1TextContainer" presStyleLbl="revTx" presStyleIdx="6" presStyleCnt="7">
        <dgm:presLayoutVars>
          <dgm:chMax val="1"/>
          <dgm:chPref val="1"/>
          <dgm:bulletEnabled val="1"/>
        </dgm:presLayoutVars>
      </dgm:prSet>
      <dgm:spPr/>
    </dgm:pt>
    <dgm:pt modelId="{63DD2E40-DA81-44AC-9DAA-C507809C01F4}" type="pres">
      <dgm:prSet presAssocID="{31A3EE95-581B-466E-B51E-CE63B1B82AE6}" presName="L2TextContainerWrapper" presStyleCnt="0">
        <dgm:presLayoutVars>
          <dgm:chMax val="0"/>
          <dgm:chPref val="0"/>
          <dgm:bulletEnabled val="1"/>
        </dgm:presLayoutVars>
      </dgm:prSet>
      <dgm:spPr/>
    </dgm:pt>
    <dgm:pt modelId="{D3F581E2-5573-4D5F-8174-F93E3B7B8918}" type="pres">
      <dgm:prSet presAssocID="{31A3EE95-581B-466E-B51E-CE63B1B82AE6}" presName="L2TextContainer" presStyleLbl="bgAccFollowNode1" presStyleIdx="6" presStyleCnt="7"/>
      <dgm:spPr/>
    </dgm:pt>
    <dgm:pt modelId="{A130D80E-45F5-4316-8F44-4B7D5CAF6040}" type="pres">
      <dgm:prSet presAssocID="{31A3EE95-581B-466E-B51E-CE63B1B82AE6}" presName="FlexibleEmptyPlaceHolder" presStyleCnt="0"/>
      <dgm:spPr/>
    </dgm:pt>
    <dgm:pt modelId="{D09B4CB9-588F-479F-8ABE-C240106CA74F}" type="pres">
      <dgm:prSet presAssocID="{31A3EE95-581B-466E-B51E-CE63B1B82AE6}" presName="ConnectLine" presStyleLbl="alignNode1" presStyleIdx="6" presStyleCnt="7"/>
      <dgm:spPr>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gm:spPr>
    </dgm:pt>
    <dgm:pt modelId="{628A7955-456D-4AF3-B4FA-5DD2876C2110}" type="pres">
      <dgm:prSet presAssocID="{31A3EE95-581B-466E-B51E-CE63B1B82AE6}" presName="ConnectorPoint" presStyleLbl="fgAcc1" presStyleIdx="6" presStyleCnt="7"/>
      <dgm:spPr>
        <a:solidFill>
          <a:schemeClr val="lt1">
            <a:alpha val="90000"/>
            <a:hueOff val="0"/>
            <a:satOff val="0"/>
            <a:lumOff val="0"/>
            <a:alphaOff val="0"/>
          </a:schemeClr>
        </a:solidFill>
        <a:ln w="12700" cap="flat" cmpd="sng" algn="ctr">
          <a:noFill/>
          <a:prstDash val="solid"/>
          <a:miter lim="800000"/>
        </a:ln>
        <a:effectLst/>
      </dgm:spPr>
    </dgm:pt>
    <dgm:pt modelId="{0420A83B-28EA-4A3D-957D-F7A89D1C264E}" type="pres">
      <dgm:prSet presAssocID="{31A3EE95-581B-466E-B51E-CE63B1B82AE6}" presName="EmptyPlaceHolder" presStyleCnt="0"/>
      <dgm:spPr/>
    </dgm:pt>
  </dgm:ptLst>
  <dgm:cxnLst>
    <dgm:cxn modelId="{7BDB1802-7D78-4408-9EEB-D0CA173B5C7F}" srcId="{4146012F-94D0-4C0E-BC37-D752E4904ED7}" destId="{CB030444-FC2C-40D6-828F-52FB1D56FF08}" srcOrd="0" destOrd="0" parTransId="{4913175E-AA1F-400F-96DF-D6539048AF73}" sibTransId="{EADD1FEA-E41A-4947-B9C8-947D6B7DF917}"/>
    <dgm:cxn modelId="{8898831E-6483-450B-BA43-3A0306FC5AEA}" type="presOf" srcId="{4146012F-94D0-4C0E-BC37-D752E4904ED7}" destId="{E9B4663C-F4CE-475E-AC61-623A34E46C2E}" srcOrd="0" destOrd="0" presId="urn:microsoft.com/office/officeart/2017/3/layout/HorizontalPathTimeline"/>
    <dgm:cxn modelId="{32FA0922-9E09-4C4A-93D9-BFEFEB58D2EE}" srcId="{4A83E41E-75F1-489A-A674-064320FC46DE}" destId="{7275BBAA-FD2D-4E6F-A4E3-4B69C1EFBD08}" srcOrd="0" destOrd="0" parTransId="{654E19B9-64CC-4C32-B162-6426C8554BC8}" sibTransId="{2AFA1024-2BDC-42C5-8D7C-CEA657BE302D}"/>
    <dgm:cxn modelId="{65876426-F651-4ADC-939A-299BE37EA023}" type="presOf" srcId="{31A3EE95-581B-466E-B51E-CE63B1B82AE6}" destId="{631CE897-5E3F-4D6A-BE09-F667C8B54B14}" srcOrd="0" destOrd="0" presId="urn:microsoft.com/office/officeart/2017/3/layout/HorizontalPathTimeline"/>
    <dgm:cxn modelId="{D8E15A31-1FA7-4020-9339-88C0337D5537}" srcId="{4146012F-94D0-4C0E-BC37-D752E4904ED7}" destId="{31A3EE95-581B-466E-B51E-CE63B1B82AE6}" srcOrd="6" destOrd="0" parTransId="{BCF8AEFF-1ED0-4103-A523-187923DB94D2}" sibTransId="{24372061-7D82-450B-A67D-8A252162E4A8}"/>
    <dgm:cxn modelId="{FC93C033-A09D-4CCC-93F8-6E0907C9EFEF}" srcId="{4146012F-94D0-4C0E-BC37-D752E4904ED7}" destId="{11F2F118-7FDC-435F-8106-BDD1DCF23AFD}" srcOrd="3" destOrd="0" parTransId="{5E2CC97B-A176-4970-ADDF-5FDD46A255C3}" sibTransId="{CAC59AC1-5292-48B7-8EC5-269A6F2E81F4}"/>
    <dgm:cxn modelId="{BC5D1F5B-36C5-41CC-9EB2-0BDAA1F55C09}" type="presOf" srcId="{011E1C5A-0515-480E-B00E-36C4531D6A3B}" destId="{00D7CED4-92B6-41BD-854C-45774D45E8B2}" srcOrd="0" destOrd="1" presId="urn:microsoft.com/office/officeart/2017/3/layout/HorizontalPathTimeline"/>
    <dgm:cxn modelId="{76F63A41-FD4F-45AE-B379-FBFE251AF35B}" type="presOf" srcId="{6E3EFE94-A6E4-43DA-8FA3-C92FA7FD83E5}" destId="{DF1D50B7-A0D6-4D34-99A0-5A850540D632}" srcOrd="0" destOrd="0" presId="urn:microsoft.com/office/officeart/2017/3/layout/HorizontalPathTimeline"/>
    <dgm:cxn modelId="{90127E61-18FE-4DC3-B653-A1CB3FA8FBD8}" srcId="{4146012F-94D0-4C0E-BC37-D752E4904ED7}" destId="{74259811-8B6B-4FC6-B6F0-B9B117529449}" srcOrd="5" destOrd="0" parTransId="{96BC7FA7-FECE-4566-B478-D7FBD5FDAAF5}" sibTransId="{83E6DAA3-E7A0-44AC-92F6-7BD82FD63CC6}"/>
    <dgm:cxn modelId="{8B66E06F-6150-4A2F-B917-E37BF4A83276}" srcId="{4146012F-94D0-4C0E-BC37-D752E4904ED7}" destId="{9F7860FE-2739-428E-B562-9890B1F196CC}" srcOrd="1" destOrd="0" parTransId="{0E12F84B-D2D1-4647-9D27-5C883EBC13A5}" sibTransId="{7A2A83A9-5E14-45EA-B125-C2C8302187FA}"/>
    <dgm:cxn modelId="{BDBCA655-5081-499D-8FCE-4F073FAB4086}" srcId="{74259811-8B6B-4FC6-B6F0-B9B117529449}" destId="{6E3EFE94-A6E4-43DA-8FA3-C92FA7FD83E5}" srcOrd="0" destOrd="0" parTransId="{0C670971-3CA1-4751-999B-B852619AF2BF}" sibTransId="{4F846912-5B32-4669-97D8-B630A82EDE5B}"/>
    <dgm:cxn modelId="{2F6E3F79-4AC4-4F2D-9F70-27A8AC14F332}" type="presOf" srcId="{965DA460-C188-44CD-8EFD-CC931D7F1666}" destId="{D3F581E2-5573-4D5F-8174-F93E3B7B8918}" srcOrd="0" destOrd="0" presId="urn:microsoft.com/office/officeart/2017/3/layout/HorizontalPathTimeline"/>
    <dgm:cxn modelId="{E1FE7F83-9B1D-4D24-A738-282BA6A501C8}" srcId="{13902DAA-E1BC-4E0D-A3CC-DC6C8F6BFBE2}" destId="{C4A1C21A-F3EF-4263-8202-D67EFD1EFCE0}" srcOrd="0" destOrd="0" parTransId="{9F0B4ADE-DCCF-4B8C-AE5F-AD566ED7A4E2}" sibTransId="{D08DE316-F3C9-4F48-A2C8-4B9296EF557D}"/>
    <dgm:cxn modelId="{DB0FCD98-79B5-469D-B62C-E2521B2681BE}" type="presOf" srcId="{7275BBAA-FD2D-4E6F-A4E3-4B69C1EFBD08}" destId="{022E1A03-AEF3-4642-9F7A-F314CADD1A1B}" srcOrd="0" destOrd="1" presId="urn:microsoft.com/office/officeart/2017/3/layout/HorizontalPathTimeline"/>
    <dgm:cxn modelId="{DCF83E9D-38AE-4C42-92D4-7704E5313DE2}" srcId="{9F7860FE-2739-428E-B562-9890B1F196CC}" destId="{B16EE201-BA50-483C-A1D6-CAD2B8176B9B}" srcOrd="0" destOrd="0" parTransId="{B3760C62-AE61-4F4E-86F9-A68AEADAAB04}" sibTransId="{E4701A6E-A336-4C8E-AE50-7CAB3A5E2701}"/>
    <dgm:cxn modelId="{C5CE059E-F843-42DF-B6A8-B764040DAD62}" srcId="{CB030444-FC2C-40D6-828F-52FB1D56FF08}" destId="{C72ABA39-D187-4238-9708-594D954EC13C}" srcOrd="0" destOrd="0" parTransId="{2FA0BD4A-EF7D-4B11-8275-4A46DE365D44}" sibTransId="{0CE32D53-D3DA-42AC-9D0C-3355A263DC25}"/>
    <dgm:cxn modelId="{36AABFA0-D692-47CC-985B-0C1E32F02025}" type="presOf" srcId="{CB030444-FC2C-40D6-828F-52FB1D56FF08}" destId="{47ACB78F-A14F-498A-AAE3-F3F215E17860}" srcOrd="0" destOrd="0" presId="urn:microsoft.com/office/officeart/2017/3/layout/HorizontalPathTimeline"/>
    <dgm:cxn modelId="{0C3CB3A4-C0A6-421F-AAD4-F2E3396A4347}" type="presOf" srcId="{C4A1C21A-F3EF-4263-8202-D67EFD1EFCE0}" destId="{825036D6-F59E-4392-B4E2-D07DC31AACC7}" srcOrd="0" destOrd="0" presId="urn:microsoft.com/office/officeart/2017/3/layout/HorizontalPathTimeline"/>
    <dgm:cxn modelId="{A97581B7-BC61-451F-8F79-CDBF902C8B69}" type="presOf" srcId="{C25D0FB0-A0CA-4360-832F-A64D99625132}" destId="{D1336167-8645-424F-BEE9-B1E6AF5AE3F0}" srcOrd="0" destOrd="0" presId="urn:microsoft.com/office/officeart/2017/3/layout/HorizontalPathTimeline"/>
    <dgm:cxn modelId="{E8107FBE-D59C-4776-BEC9-05A2412AF384}" type="presOf" srcId="{13902DAA-E1BC-4E0D-A3CC-DC6C8F6BFBE2}" destId="{5F5C7996-E727-447D-9648-633F84645437}" srcOrd="0" destOrd="0" presId="urn:microsoft.com/office/officeart/2017/3/layout/HorizontalPathTimeline"/>
    <dgm:cxn modelId="{AA5207C1-DAA7-4B3C-942B-82DB3BE2AB0B}" srcId="{C72ABA39-D187-4238-9708-594D954EC13C}" destId="{011E1C5A-0515-480E-B00E-36C4531D6A3B}" srcOrd="0" destOrd="0" parTransId="{7D955FB2-224B-4E6F-9F20-2B7ECD9BF847}" sibTransId="{E97EE370-7535-426A-8D8B-E8EA9AF9A99E}"/>
    <dgm:cxn modelId="{5921F7C5-F0BE-4B37-B481-2BA5656561BB}" type="presOf" srcId="{11F2F118-7FDC-435F-8106-BDD1DCF23AFD}" destId="{C7B7B2EB-C7CD-4EED-8441-FD97BFC24B74}" srcOrd="0" destOrd="0" presId="urn:microsoft.com/office/officeart/2017/3/layout/HorizontalPathTimeline"/>
    <dgm:cxn modelId="{262FA2CC-03B7-4290-A04B-020933E59F62}" type="presOf" srcId="{4A83E41E-75F1-489A-A674-064320FC46DE}" destId="{022E1A03-AEF3-4642-9F7A-F314CADD1A1B}" srcOrd="0" destOrd="0" presId="urn:microsoft.com/office/officeart/2017/3/layout/HorizontalPathTimeline"/>
    <dgm:cxn modelId="{1C5246D3-4094-4BAC-AC06-A6A5A9DD8790}" type="presOf" srcId="{74259811-8B6B-4FC6-B6F0-B9B117529449}" destId="{50680D22-4BF5-42FB-B6B9-84D34C545E3C}" srcOrd="0" destOrd="0" presId="urn:microsoft.com/office/officeart/2017/3/layout/HorizontalPathTimeline"/>
    <dgm:cxn modelId="{09EA9BD9-D861-4CA3-9977-3D8CE7BBCB52}" srcId="{4146012F-94D0-4C0E-BC37-D752E4904ED7}" destId="{13902DAA-E1BC-4E0D-A3CC-DC6C8F6BFBE2}" srcOrd="4" destOrd="0" parTransId="{57D06530-8778-484E-A89E-F18D9681D1D5}" sibTransId="{9414049B-C232-4792-8F65-B382AA68F355}"/>
    <dgm:cxn modelId="{A047F4D9-45C0-4A3E-950C-D4B12C31A10B}" srcId="{C25D0FB0-A0CA-4360-832F-A64D99625132}" destId="{4A83E41E-75F1-489A-A674-064320FC46DE}" srcOrd="0" destOrd="0" parTransId="{D0725AF1-E29D-435A-BD58-15E3CA534630}" sibTransId="{77DD5A8F-3FD9-42D8-9AE0-C29504B0352E}"/>
    <dgm:cxn modelId="{86A8B3E2-5D90-40CD-A3A5-5E777B666053}" type="presOf" srcId="{C72ABA39-D187-4238-9708-594D954EC13C}" destId="{00D7CED4-92B6-41BD-854C-45774D45E8B2}" srcOrd="0" destOrd="0" presId="urn:microsoft.com/office/officeart/2017/3/layout/HorizontalPathTimeline"/>
    <dgm:cxn modelId="{720A04E9-E8BD-41DC-81DE-61FF69A5CD56}" type="presOf" srcId="{9E32CD05-A3DD-4AC2-B31E-E88B1660CF95}" destId="{FE827969-5836-406A-ABEE-ED37521992BC}" srcOrd="0" destOrd="0" presId="urn:microsoft.com/office/officeart/2017/3/layout/HorizontalPathTimeline"/>
    <dgm:cxn modelId="{658003ED-A7DB-4E05-AE2C-ED17E571D354}" srcId="{31A3EE95-581B-466E-B51E-CE63B1B82AE6}" destId="{965DA460-C188-44CD-8EFD-CC931D7F1666}" srcOrd="0" destOrd="0" parTransId="{D2414A17-7233-4B00-BFDB-2C94F3E23CC1}" sibTransId="{471017B0-E780-4BFC-93F8-0B70031067EE}"/>
    <dgm:cxn modelId="{9F560DEE-339F-4552-B3A3-8C4406A67284}" type="presOf" srcId="{9F7860FE-2739-428E-B562-9890B1F196CC}" destId="{7448CE80-276E-4671-8BBA-A2E6A0F6E8A7}" srcOrd="0" destOrd="0" presId="urn:microsoft.com/office/officeart/2017/3/layout/HorizontalPathTimeline"/>
    <dgm:cxn modelId="{1FABD5EE-D27D-46F4-9A15-8D65C16E98FE}" srcId="{11F2F118-7FDC-435F-8106-BDD1DCF23AFD}" destId="{9E32CD05-A3DD-4AC2-B31E-E88B1660CF95}" srcOrd="0" destOrd="0" parTransId="{7F905490-04AA-40F3-B4D2-316B2A440ABE}" sibTransId="{F08A6BB2-6E35-47E8-A695-951B19FF4EE5}"/>
    <dgm:cxn modelId="{F29460F6-07A1-44FC-80B7-D78B11169D89}" type="presOf" srcId="{B16EE201-BA50-483C-A1D6-CAD2B8176B9B}" destId="{680AD028-409A-4D01-8E2E-087178021F6E}" srcOrd="0" destOrd="0" presId="urn:microsoft.com/office/officeart/2017/3/layout/HorizontalPathTimeline"/>
    <dgm:cxn modelId="{8B7686F8-1E7B-4C0F-8AD1-43E0DA39103B}" srcId="{4146012F-94D0-4C0E-BC37-D752E4904ED7}" destId="{C25D0FB0-A0CA-4360-832F-A64D99625132}" srcOrd="2" destOrd="0" parTransId="{546B6E22-F036-4F66-9F26-9EBA91DF886E}" sibTransId="{7B7D108E-B531-41C4-8894-5115409D79A4}"/>
    <dgm:cxn modelId="{098A4960-C60A-41C5-908B-98D88E08BD4B}" type="presParOf" srcId="{E9B4663C-F4CE-475E-AC61-623A34E46C2E}" destId="{719E7F76-35B5-408A-990C-831BF3FF449B}" srcOrd="0" destOrd="0" presId="urn:microsoft.com/office/officeart/2017/3/layout/HorizontalPathTimeline"/>
    <dgm:cxn modelId="{ED54DC42-B3A2-4647-9657-488FE7E10EE2}" type="presParOf" srcId="{E9B4663C-F4CE-475E-AC61-623A34E46C2E}" destId="{E84BB784-4059-40F9-8CFD-4F5A23618628}" srcOrd="1" destOrd="0" presId="urn:microsoft.com/office/officeart/2017/3/layout/HorizontalPathTimeline"/>
    <dgm:cxn modelId="{857A7F75-7755-41E6-AD4A-E984F3532C68}" type="presParOf" srcId="{E84BB784-4059-40F9-8CFD-4F5A23618628}" destId="{657D4DDF-903F-483E-BDF8-19F0B6710B56}" srcOrd="0" destOrd="0" presId="urn:microsoft.com/office/officeart/2017/3/layout/HorizontalPathTimeline"/>
    <dgm:cxn modelId="{F1C36345-FD89-4DE3-931B-264EBE3CF463}" type="presParOf" srcId="{657D4DDF-903F-483E-BDF8-19F0B6710B56}" destId="{47ACB78F-A14F-498A-AAE3-F3F215E17860}" srcOrd="0" destOrd="0" presId="urn:microsoft.com/office/officeart/2017/3/layout/HorizontalPathTimeline"/>
    <dgm:cxn modelId="{073D190D-C931-4B9A-BC3C-9A32641C5466}" type="presParOf" srcId="{657D4DDF-903F-483E-BDF8-19F0B6710B56}" destId="{D88E262A-6EE9-4A43-9FB3-5D2381B01ED5}" srcOrd="1" destOrd="0" presId="urn:microsoft.com/office/officeart/2017/3/layout/HorizontalPathTimeline"/>
    <dgm:cxn modelId="{11A49E3D-8F11-4E40-8015-EB10DCD95ED6}" type="presParOf" srcId="{D88E262A-6EE9-4A43-9FB3-5D2381B01ED5}" destId="{00D7CED4-92B6-41BD-854C-45774D45E8B2}" srcOrd="0" destOrd="0" presId="urn:microsoft.com/office/officeart/2017/3/layout/HorizontalPathTimeline"/>
    <dgm:cxn modelId="{98E32D52-0D91-4899-A9EF-A38903A42C18}" type="presParOf" srcId="{D88E262A-6EE9-4A43-9FB3-5D2381B01ED5}" destId="{1A0F38D6-D6C6-40AC-914E-D2B2A2E15BC0}" srcOrd="1" destOrd="0" presId="urn:microsoft.com/office/officeart/2017/3/layout/HorizontalPathTimeline"/>
    <dgm:cxn modelId="{96E82A5C-DAB3-4047-BFF0-6ECB1AB4164F}" type="presParOf" srcId="{657D4DDF-903F-483E-BDF8-19F0B6710B56}" destId="{D781607B-F57E-419A-97D6-0E6F37F69D30}" srcOrd="2" destOrd="0" presId="urn:microsoft.com/office/officeart/2017/3/layout/HorizontalPathTimeline"/>
    <dgm:cxn modelId="{DA068F59-0043-4A00-B90F-49E6BCC9D428}" type="presParOf" srcId="{657D4DDF-903F-483E-BDF8-19F0B6710B56}" destId="{C92995FE-E4FC-433C-83DD-150476C0A245}" srcOrd="3" destOrd="0" presId="urn:microsoft.com/office/officeart/2017/3/layout/HorizontalPathTimeline"/>
    <dgm:cxn modelId="{1ACCBD5E-3301-4905-8B88-0022C8122C66}" type="presParOf" srcId="{657D4DDF-903F-483E-BDF8-19F0B6710B56}" destId="{F6AD8DCE-49B0-4AF7-9E34-8DDF17A9A3DA}" srcOrd="4" destOrd="0" presId="urn:microsoft.com/office/officeart/2017/3/layout/HorizontalPathTimeline"/>
    <dgm:cxn modelId="{BF792C62-7126-4E9A-84AC-FA9498AD4B9F}" type="presParOf" srcId="{E84BB784-4059-40F9-8CFD-4F5A23618628}" destId="{362BCF27-443B-4185-A3B4-3A586A3A8DB9}" srcOrd="1" destOrd="0" presId="urn:microsoft.com/office/officeart/2017/3/layout/HorizontalPathTimeline"/>
    <dgm:cxn modelId="{68C84313-6951-4C56-AEA4-1A0DD6905387}" type="presParOf" srcId="{E84BB784-4059-40F9-8CFD-4F5A23618628}" destId="{7E786FA7-9266-434F-A0A6-3E093A5F19E5}" srcOrd="2" destOrd="0" presId="urn:microsoft.com/office/officeart/2017/3/layout/HorizontalPathTimeline"/>
    <dgm:cxn modelId="{79BE5A97-A80D-43E2-979F-339A0B5AE58D}" type="presParOf" srcId="{7E786FA7-9266-434F-A0A6-3E093A5F19E5}" destId="{7448CE80-276E-4671-8BBA-A2E6A0F6E8A7}" srcOrd="0" destOrd="0" presId="urn:microsoft.com/office/officeart/2017/3/layout/HorizontalPathTimeline"/>
    <dgm:cxn modelId="{DF42918E-D901-439C-894C-2FE98A8F43E4}" type="presParOf" srcId="{7E786FA7-9266-434F-A0A6-3E093A5F19E5}" destId="{5DDFB203-1ED5-497C-8C79-970116FBF25B}" srcOrd="1" destOrd="0" presId="urn:microsoft.com/office/officeart/2017/3/layout/HorizontalPathTimeline"/>
    <dgm:cxn modelId="{8BF99762-65C5-4A2E-A98C-F9FD8ABA376B}" type="presParOf" srcId="{5DDFB203-1ED5-497C-8C79-970116FBF25B}" destId="{680AD028-409A-4D01-8E2E-087178021F6E}" srcOrd="0" destOrd="0" presId="urn:microsoft.com/office/officeart/2017/3/layout/HorizontalPathTimeline"/>
    <dgm:cxn modelId="{5F22EE32-C12B-4BB2-83D3-AE107789C47A}" type="presParOf" srcId="{5DDFB203-1ED5-497C-8C79-970116FBF25B}" destId="{E3164BF2-5406-4027-A0EF-379317013657}" srcOrd="1" destOrd="0" presId="urn:microsoft.com/office/officeart/2017/3/layout/HorizontalPathTimeline"/>
    <dgm:cxn modelId="{090DAA31-E3FF-4001-B9C4-FA41BBC788EF}" type="presParOf" srcId="{7E786FA7-9266-434F-A0A6-3E093A5F19E5}" destId="{237F3561-CF9A-4B60-B34D-5E7D67B54F6C}" srcOrd="2" destOrd="0" presId="urn:microsoft.com/office/officeart/2017/3/layout/HorizontalPathTimeline"/>
    <dgm:cxn modelId="{1D2FE965-C879-4AE1-9A16-8AA90C89DD40}" type="presParOf" srcId="{7E786FA7-9266-434F-A0A6-3E093A5F19E5}" destId="{582EEAFA-FC1E-416B-84CB-C7EE127E9AF0}" srcOrd="3" destOrd="0" presId="urn:microsoft.com/office/officeart/2017/3/layout/HorizontalPathTimeline"/>
    <dgm:cxn modelId="{B2CBD6A2-7999-4E60-AD90-6F44E23C170F}" type="presParOf" srcId="{7E786FA7-9266-434F-A0A6-3E093A5F19E5}" destId="{8264F447-3317-462B-92A5-384B53EC4DD2}" srcOrd="4" destOrd="0" presId="urn:microsoft.com/office/officeart/2017/3/layout/HorizontalPathTimeline"/>
    <dgm:cxn modelId="{71975867-24D5-4716-AC38-FC190CE2797B}" type="presParOf" srcId="{E84BB784-4059-40F9-8CFD-4F5A23618628}" destId="{F17B7EE8-9D68-4CEA-A103-216BB73810CD}" srcOrd="3" destOrd="0" presId="urn:microsoft.com/office/officeart/2017/3/layout/HorizontalPathTimeline"/>
    <dgm:cxn modelId="{B7D6EC8A-0BE6-46C6-9446-B330730DDADA}" type="presParOf" srcId="{E84BB784-4059-40F9-8CFD-4F5A23618628}" destId="{35C1AE93-EE68-4E30-AB81-56C39EA04B47}" srcOrd="4" destOrd="0" presId="urn:microsoft.com/office/officeart/2017/3/layout/HorizontalPathTimeline"/>
    <dgm:cxn modelId="{D49643CC-5DCD-4255-A5D8-7AE4BD2CA9C9}" type="presParOf" srcId="{35C1AE93-EE68-4E30-AB81-56C39EA04B47}" destId="{D1336167-8645-424F-BEE9-B1E6AF5AE3F0}" srcOrd="0" destOrd="0" presId="urn:microsoft.com/office/officeart/2017/3/layout/HorizontalPathTimeline"/>
    <dgm:cxn modelId="{5D0E8BEE-6371-4D04-BFE2-BE1F1D6DB631}" type="presParOf" srcId="{35C1AE93-EE68-4E30-AB81-56C39EA04B47}" destId="{0B4F9FB0-B246-471A-BCC6-BEA5958E3B57}" srcOrd="1" destOrd="0" presId="urn:microsoft.com/office/officeart/2017/3/layout/HorizontalPathTimeline"/>
    <dgm:cxn modelId="{CFD9A784-90D1-4318-BC32-F255ABE4E24A}" type="presParOf" srcId="{0B4F9FB0-B246-471A-BCC6-BEA5958E3B57}" destId="{022E1A03-AEF3-4642-9F7A-F314CADD1A1B}" srcOrd="0" destOrd="0" presId="urn:microsoft.com/office/officeart/2017/3/layout/HorizontalPathTimeline"/>
    <dgm:cxn modelId="{39449C7C-25AE-4145-B29B-0FF827450D0C}" type="presParOf" srcId="{0B4F9FB0-B246-471A-BCC6-BEA5958E3B57}" destId="{D7E93837-60F9-4BE8-9C66-1615D0437DC7}" srcOrd="1" destOrd="0" presId="urn:microsoft.com/office/officeart/2017/3/layout/HorizontalPathTimeline"/>
    <dgm:cxn modelId="{9E1D3D3F-3898-47A4-B5EF-A8A6A5F6DBBE}" type="presParOf" srcId="{35C1AE93-EE68-4E30-AB81-56C39EA04B47}" destId="{A3BF91A4-9073-4E25-99BB-B84A5D9070DD}" srcOrd="2" destOrd="0" presId="urn:microsoft.com/office/officeart/2017/3/layout/HorizontalPathTimeline"/>
    <dgm:cxn modelId="{7411C294-76B6-403E-B463-6CE8E8D0409A}" type="presParOf" srcId="{35C1AE93-EE68-4E30-AB81-56C39EA04B47}" destId="{DFA47293-C2F2-4799-B814-CEAAF1CA2168}" srcOrd="3" destOrd="0" presId="urn:microsoft.com/office/officeart/2017/3/layout/HorizontalPathTimeline"/>
    <dgm:cxn modelId="{AA715F43-DA4A-4E00-8FAF-97D9A4565150}" type="presParOf" srcId="{35C1AE93-EE68-4E30-AB81-56C39EA04B47}" destId="{12474052-517A-44B3-A96E-15A4C9728FD9}" srcOrd="4" destOrd="0" presId="urn:microsoft.com/office/officeart/2017/3/layout/HorizontalPathTimeline"/>
    <dgm:cxn modelId="{01FB99A7-B728-4728-A30E-718C512257B8}" type="presParOf" srcId="{E84BB784-4059-40F9-8CFD-4F5A23618628}" destId="{4C5D5A59-0736-48A9-8D0E-FC1745C150A0}" srcOrd="5" destOrd="0" presId="urn:microsoft.com/office/officeart/2017/3/layout/HorizontalPathTimeline"/>
    <dgm:cxn modelId="{AA091DFE-D9CF-4796-A0C0-A0C94703AA20}" type="presParOf" srcId="{E84BB784-4059-40F9-8CFD-4F5A23618628}" destId="{35AF1C77-0945-45AA-9EA8-AB50816CEB28}" srcOrd="6" destOrd="0" presId="urn:microsoft.com/office/officeart/2017/3/layout/HorizontalPathTimeline"/>
    <dgm:cxn modelId="{D4D85CA0-3972-40D7-9392-661E35ADA737}" type="presParOf" srcId="{35AF1C77-0945-45AA-9EA8-AB50816CEB28}" destId="{C7B7B2EB-C7CD-4EED-8441-FD97BFC24B74}" srcOrd="0" destOrd="0" presId="urn:microsoft.com/office/officeart/2017/3/layout/HorizontalPathTimeline"/>
    <dgm:cxn modelId="{BE8D1829-9489-489B-BB5F-C4F57877B8FE}" type="presParOf" srcId="{35AF1C77-0945-45AA-9EA8-AB50816CEB28}" destId="{81933F68-3384-41CF-BB66-611A198426A2}" srcOrd="1" destOrd="0" presId="urn:microsoft.com/office/officeart/2017/3/layout/HorizontalPathTimeline"/>
    <dgm:cxn modelId="{FEC0EAF6-B7EF-4110-B771-6649728FDDD4}" type="presParOf" srcId="{81933F68-3384-41CF-BB66-611A198426A2}" destId="{FE827969-5836-406A-ABEE-ED37521992BC}" srcOrd="0" destOrd="0" presId="urn:microsoft.com/office/officeart/2017/3/layout/HorizontalPathTimeline"/>
    <dgm:cxn modelId="{E4CA9C81-DB7A-4005-9566-F9E71D4B6E95}" type="presParOf" srcId="{81933F68-3384-41CF-BB66-611A198426A2}" destId="{0DC1F8C2-C768-4FC0-8FC1-3C3B83DFD6B1}" srcOrd="1" destOrd="0" presId="urn:microsoft.com/office/officeart/2017/3/layout/HorizontalPathTimeline"/>
    <dgm:cxn modelId="{795E30BC-2165-465E-AC7F-179A041CC348}" type="presParOf" srcId="{35AF1C77-0945-45AA-9EA8-AB50816CEB28}" destId="{308ECE8C-1FE4-4972-BE63-89FA652A3D3A}" srcOrd="2" destOrd="0" presId="urn:microsoft.com/office/officeart/2017/3/layout/HorizontalPathTimeline"/>
    <dgm:cxn modelId="{08FB3919-CD75-4F28-8D31-C301BAE4F8A6}" type="presParOf" srcId="{35AF1C77-0945-45AA-9EA8-AB50816CEB28}" destId="{B5E79129-4C7C-4F65-BF8B-14290247937C}" srcOrd="3" destOrd="0" presId="urn:microsoft.com/office/officeart/2017/3/layout/HorizontalPathTimeline"/>
    <dgm:cxn modelId="{0A05088D-A979-45A7-8A75-58F57A8C90FB}" type="presParOf" srcId="{35AF1C77-0945-45AA-9EA8-AB50816CEB28}" destId="{FBE015FE-196A-431C-8737-E30FD31BF987}" srcOrd="4" destOrd="0" presId="urn:microsoft.com/office/officeart/2017/3/layout/HorizontalPathTimeline"/>
    <dgm:cxn modelId="{58CB015F-98D6-43A6-A629-D52E33A86EE9}" type="presParOf" srcId="{E84BB784-4059-40F9-8CFD-4F5A23618628}" destId="{FF2ABDFE-2705-4591-83BF-0F9FC37531C2}" srcOrd="7" destOrd="0" presId="urn:microsoft.com/office/officeart/2017/3/layout/HorizontalPathTimeline"/>
    <dgm:cxn modelId="{0D5DE800-4F4E-42DF-85BE-335873EFA50E}" type="presParOf" srcId="{E84BB784-4059-40F9-8CFD-4F5A23618628}" destId="{EC6BE47C-D66F-4E2A-979C-8F39700B13CF}" srcOrd="8" destOrd="0" presId="urn:microsoft.com/office/officeart/2017/3/layout/HorizontalPathTimeline"/>
    <dgm:cxn modelId="{D131FC0F-CC9D-40A4-9FEB-A0E6CBB45BCF}" type="presParOf" srcId="{EC6BE47C-D66F-4E2A-979C-8F39700B13CF}" destId="{5F5C7996-E727-447D-9648-633F84645437}" srcOrd="0" destOrd="0" presId="urn:microsoft.com/office/officeart/2017/3/layout/HorizontalPathTimeline"/>
    <dgm:cxn modelId="{824F2C3D-BCE4-4FCF-838E-3AD15DB36796}" type="presParOf" srcId="{EC6BE47C-D66F-4E2A-979C-8F39700B13CF}" destId="{C5F05646-9E0A-4BB2-99B0-8423042DDA64}" srcOrd="1" destOrd="0" presId="urn:microsoft.com/office/officeart/2017/3/layout/HorizontalPathTimeline"/>
    <dgm:cxn modelId="{8C42E987-F8E2-4337-B184-DEEDB24CC259}" type="presParOf" srcId="{C5F05646-9E0A-4BB2-99B0-8423042DDA64}" destId="{825036D6-F59E-4392-B4E2-D07DC31AACC7}" srcOrd="0" destOrd="0" presId="urn:microsoft.com/office/officeart/2017/3/layout/HorizontalPathTimeline"/>
    <dgm:cxn modelId="{0A44F02E-BFEC-4212-879F-DF526B5D3CAC}" type="presParOf" srcId="{C5F05646-9E0A-4BB2-99B0-8423042DDA64}" destId="{02E46F61-3795-43ED-948E-96EF5DB912B8}" srcOrd="1" destOrd="0" presId="urn:microsoft.com/office/officeart/2017/3/layout/HorizontalPathTimeline"/>
    <dgm:cxn modelId="{66E153A0-76ED-453A-B741-38E9F745CF27}" type="presParOf" srcId="{EC6BE47C-D66F-4E2A-979C-8F39700B13CF}" destId="{14E3BFCC-01D2-46E0-A81E-AE29699A964E}" srcOrd="2" destOrd="0" presId="urn:microsoft.com/office/officeart/2017/3/layout/HorizontalPathTimeline"/>
    <dgm:cxn modelId="{F6E2D2C4-5DE8-433C-A371-95BDCACD8DA7}" type="presParOf" srcId="{EC6BE47C-D66F-4E2A-979C-8F39700B13CF}" destId="{BA8FEC47-513F-4EBC-B2E0-7EFDC9D71047}" srcOrd="3" destOrd="0" presId="urn:microsoft.com/office/officeart/2017/3/layout/HorizontalPathTimeline"/>
    <dgm:cxn modelId="{A5C33A54-FC98-4E63-AA2F-21AFF6C39361}" type="presParOf" srcId="{EC6BE47C-D66F-4E2A-979C-8F39700B13CF}" destId="{509F6F6C-A73D-4243-AB0F-D4C2B35CB874}" srcOrd="4" destOrd="0" presId="urn:microsoft.com/office/officeart/2017/3/layout/HorizontalPathTimeline"/>
    <dgm:cxn modelId="{C28492CA-9B4C-4E8B-ACDB-CEE799BC150C}" type="presParOf" srcId="{E84BB784-4059-40F9-8CFD-4F5A23618628}" destId="{1FF30935-1EC3-4A8C-A3CD-E0F2790F4C01}" srcOrd="9" destOrd="0" presId="urn:microsoft.com/office/officeart/2017/3/layout/HorizontalPathTimeline"/>
    <dgm:cxn modelId="{66EF72F4-F0EC-41F8-99FE-1698E08573F2}" type="presParOf" srcId="{E84BB784-4059-40F9-8CFD-4F5A23618628}" destId="{902941AE-EB67-4B77-9C2A-05915873425C}" srcOrd="10" destOrd="0" presId="urn:microsoft.com/office/officeart/2017/3/layout/HorizontalPathTimeline"/>
    <dgm:cxn modelId="{58674747-5BF0-4D2F-801C-98D375FC93EF}" type="presParOf" srcId="{902941AE-EB67-4B77-9C2A-05915873425C}" destId="{50680D22-4BF5-42FB-B6B9-84D34C545E3C}" srcOrd="0" destOrd="0" presId="urn:microsoft.com/office/officeart/2017/3/layout/HorizontalPathTimeline"/>
    <dgm:cxn modelId="{CC8D4520-F617-43B3-BF96-DEC14B1E678B}" type="presParOf" srcId="{902941AE-EB67-4B77-9C2A-05915873425C}" destId="{137C2BF9-8D06-45DD-9ECA-35A7F936D684}" srcOrd="1" destOrd="0" presId="urn:microsoft.com/office/officeart/2017/3/layout/HorizontalPathTimeline"/>
    <dgm:cxn modelId="{5A837787-06F3-4BA1-848F-CC09DE9312C0}" type="presParOf" srcId="{137C2BF9-8D06-45DD-9ECA-35A7F936D684}" destId="{DF1D50B7-A0D6-4D34-99A0-5A850540D632}" srcOrd="0" destOrd="0" presId="urn:microsoft.com/office/officeart/2017/3/layout/HorizontalPathTimeline"/>
    <dgm:cxn modelId="{D29CFEF4-F2DB-4E2E-AB26-BE02163405A6}" type="presParOf" srcId="{137C2BF9-8D06-45DD-9ECA-35A7F936D684}" destId="{A6E35B05-67F2-4B2B-83F5-6E297CF791D1}" srcOrd="1" destOrd="0" presId="urn:microsoft.com/office/officeart/2017/3/layout/HorizontalPathTimeline"/>
    <dgm:cxn modelId="{62454A54-DF3B-4993-9E68-42CFEEF87FBB}" type="presParOf" srcId="{902941AE-EB67-4B77-9C2A-05915873425C}" destId="{0B482CB3-7BB6-4BA4-9CD8-B704DB3275B9}" srcOrd="2" destOrd="0" presId="urn:microsoft.com/office/officeart/2017/3/layout/HorizontalPathTimeline"/>
    <dgm:cxn modelId="{B011916C-20B7-47FB-9DBB-A783A8CB0085}" type="presParOf" srcId="{902941AE-EB67-4B77-9C2A-05915873425C}" destId="{C8A1F9B2-CC48-4B7D-9ECA-05693B40C85D}" srcOrd="3" destOrd="0" presId="urn:microsoft.com/office/officeart/2017/3/layout/HorizontalPathTimeline"/>
    <dgm:cxn modelId="{9CFFFFEF-5165-4588-A020-115C171008D1}" type="presParOf" srcId="{902941AE-EB67-4B77-9C2A-05915873425C}" destId="{6651464E-D805-4E8C-8D25-806518FB4712}" srcOrd="4" destOrd="0" presId="urn:microsoft.com/office/officeart/2017/3/layout/HorizontalPathTimeline"/>
    <dgm:cxn modelId="{8BC9C758-0ED9-478F-8331-10227170C1AD}" type="presParOf" srcId="{E84BB784-4059-40F9-8CFD-4F5A23618628}" destId="{A655450E-CD8A-4454-B435-D22871E32A11}" srcOrd="11" destOrd="0" presId="urn:microsoft.com/office/officeart/2017/3/layout/HorizontalPathTimeline"/>
    <dgm:cxn modelId="{693EB057-2B12-45FD-8E67-C91C00642275}" type="presParOf" srcId="{E84BB784-4059-40F9-8CFD-4F5A23618628}" destId="{7F42567F-8A8A-4729-A03E-C41E821ECA2F}" srcOrd="12" destOrd="0" presId="urn:microsoft.com/office/officeart/2017/3/layout/HorizontalPathTimeline"/>
    <dgm:cxn modelId="{F3953A21-F913-4DD7-85C0-445DBC48F231}" type="presParOf" srcId="{7F42567F-8A8A-4729-A03E-C41E821ECA2F}" destId="{631CE897-5E3F-4D6A-BE09-F667C8B54B14}" srcOrd="0" destOrd="0" presId="urn:microsoft.com/office/officeart/2017/3/layout/HorizontalPathTimeline"/>
    <dgm:cxn modelId="{94E6989A-EF4F-4FA7-8920-92B390F1A0C1}" type="presParOf" srcId="{7F42567F-8A8A-4729-A03E-C41E821ECA2F}" destId="{63DD2E40-DA81-44AC-9DAA-C507809C01F4}" srcOrd="1" destOrd="0" presId="urn:microsoft.com/office/officeart/2017/3/layout/HorizontalPathTimeline"/>
    <dgm:cxn modelId="{273E2F91-3024-4E23-8BCC-30AF72333B94}" type="presParOf" srcId="{63DD2E40-DA81-44AC-9DAA-C507809C01F4}" destId="{D3F581E2-5573-4D5F-8174-F93E3B7B8918}" srcOrd="0" destOrd="0" presId="urn:microsoft.com/office/officeart/2017/3/layout/HorizontalPathTimeline"/>
    <dgm:cxn modelId="{7785357C-1619-46BE-ABBA-9C23ABBC412E}" type="presParOf" srcId="{63DD2E40-DA81-44AC-9DAA-C507809C01F4}" destId="{A130D80E-45F5-4316-8F44-4B7D5CAF6040}" srcOrd="1" destOrd="0" presId="urn:microsoft.com/office/officeart/2017/3/layout/HorizontalPathTimeline"/>
    <dgm:cxn modelId="{FE419948-87F1-41F0-AD9D-AB450FD94D4C}" type="presParOf" srcId="{7F42567F-8A8A-4729-A03E-C41E821ECA2F}" destId="{D09B4CB9-588F-479F-8ABE-C240106CA74F}" srcOrd="2" destOrd="0" presId="urn:microsoft.com/office/officeart/2017/3/layout/HorizontalPathTimeline"/>
    <dgm:cxn modelId="{A3549FF2-FF32-469B-8CD2-58329736B102}" type="presParOf" srcId="{7F42567F-8A8A-4729-A03E-C41E821ECA2F}" destId="{628A7955-456D-4AF3-B4FA-5DD2876C2110}" srcOrd="3" destOrd="0" presId="urn:microsoft.com/office/officeart/2017/3/layout/HorizontalPathTimeline"/>
    <dgm:cxn modelId="{85D00C5C-1712-4973-AB9C-8DD8C13A60CC}" type="presParOf" srcId="{7F42567F-8A8A-4729-A03E-C41E821ECA2F}" destId="{0420A83B-28EA-4A3D-957D-F7A89D1C264E}" srcOrd="4" destOrd="0" presId="urn:microsoft.com/office/officeart/2017/3/layout/HorizontalPath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AB6979-4350-4BC1-8137-09521607EEF9}">
      <dsp:nvSpPr>
        <dsp:cNvPr id="0" name=""/>
        <dsp:cNvSpPr/>
      </dsp:nvSpPr>
      <dsp:spPr>
        <a:xfrm>
          <a:off x="652346" y="220640"/>
          <a:ext cx="2851356" cy="2851356"/>
        </a:xfrm>
        <a:prstGeom prst="pie">
          <a:avLst>
            <a:gd name="adj1" fmla="val 16200000"/>
            <a:gd name="adj2" fmla="val 18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a:t>Assess</a:t>
          </a:r>
        </a:p>
      </dsp:txBody>
      <dsp:txXfrm>
        <a:off x="2155078" y="824856"/>
        <a:ext cx="1018341" cy="848618"/>
      </dsp:txXfrm>
    </dsp:sp>
    <dsp:sp modelId="{E1A6CE1D-92D4-4257-87AB-1ED9E05305BD}">
      <dsp:nvSpPr>
        <dsp:cNvPr id="0" name=""/>
        <dsp:cNvSpPr/>
      </dsp:nvSpPr>
      <dsp:spPr>
        <a:xfrm>
          <a:off x="593621" y="322474"/>
          <a:ext cx="2851356" cy="2851356"/>
        </a:xfrm>
        <a:prstGeom prst="pie">
          <a:avLst>
            <a:gd name="adj1" fmla="val 1800000"/>
            <a:gd name="adj2" fmla="val 90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a:t>Mitigate</a:t>
          </a:r>
        </a:p>
      </dsp:txBody>
      <dsp:txXfrm>
        <a:off x="1272516" y="2172462"/>
        <a:ext cx="1527512" cy="746783"/>
      </dsp:txXfrm>
    </dsp:sp>
    <dsp:sp modelId="{37A8419B-1476-455E-AE35-310B4313DD01}">
      <dsp:nvSpPr>
        <dsp:cNvPr id="0" name=""/>
        <dsp:cNvSpPr/>
      </dsp:nvSpPr>
      <dsp:spPr>
        <a:xfrm>
          <a:off x="534897" y="220640"/>
          <a:ext cx="2851356" cy="2851356"/>
        </a:xfrm>
        <a:prstGeom prst="pie">
          <a:avLst>
            <a:gd name="adj1" fmla="val 90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Monitor &amp; Manage</a:t>
          </a:r>
        </a:p>
      </dsp:txBody>
      <dsp:txXfrm>
        <a:off x="865179" y="824856"/>
        <a:ext cx="1018341" cy="848618"/>
      </dsp:txXfrm>
    </dsp:sp>
    <dsp:sp modelId="{3B6ECB6C-0172-4A6B-874C-893343238A25}">
      <dsp:nvSpPr>
        <dsp:cNvPr id="0" name=""/>
        <dsp:cNvSpPr/>
      </dsp:nvSpPr>
      <dsp:spPr>
        <a:xfrm>
          <a:off x="476068" y="44128"/>
          <a:ext cx="3204381" cy="3204381"/>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888B713-ABBA-4066-BC2E-C01F88C97462}">
      <dsp:nvSpPr>
        <dsp:cNvPr id="0" name=""/>
        <dsp:cNvSpPr/>
      </dsp:nvSpPr>
      <dsp:spPr>
        <a:xfrm>
          <a:off x="417109" y="145782"/>
          <a:ext cx="3204381" cy="3204381"/>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06A684B-1440-4735-A16C-53FCFDD9316D}">
      <dsp:nvSpPr>
        <dsp:cNvPr id="0" name=""/>
        <dsp:cNvSpPr/>
      </dsp:nvSpPr>
      <dsp:spPr>
        <a:xfrm>
          <a:off x="358149" y="44128"/>
          <a:ext cx="3204381" cy="3204381"/>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AB6979-4350-4BC1-8137-09521607EEF9}">
      <dsp:nvSpPr>
        <dsp:cNvPr id="0" name=""/>
        <dsp:cNvSpPr/>
      </dsp:nvSpPr>
      <dsp:spPr>
        <a:xfrm>
          <a:off x="652346" y="220640"/>
          <a:ext cx="2851356" cy="2851356"/>
        </a:xfrm>
        <a:prstGeom prst="pie">
          <a:avLst>
            <a:gd name="adj1" fmla="val 16200000"/>
            <a:gd name="adj2" fmla="val 18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a:t>Assess</a:t>
          </a:r>
        </a:p>
      </dsp:txBody>
      <dsp:txXfrm>
        <a:off x="2155078" y="824856"/>
        <a:ext cx="1018341" cy="848618"/>
      </dsp:txXfrm>
    </dsp:sp>
    <dsp:sp modelId="{E1A6CE1D-92D4-4257-87AB-1ED9E05305BD}">
      <dsp:nvSpPr>
        <dsp:cNvPr id="0" name=""/>
        <dsp:cNvSpPr/>
      </dsp:nvSpPr>
      <dsp:spPr>
        <a:xfrm>
          <a:off x="593621" y="322474"/>
          <a:ext cx="2851356" cy="2851356"/>
        </a:xfrm>
        <a:prstGeom prst="pie">
          <a:avLst>
            <a:gd name="adj1" fmla="val 1800000"/>
            <a:gd name="adj2" fmla="val 90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a:t>Mitigate</a:t>
          </a:r>
        </a:p>
      </dsp:txBody>
      <dsp:txXfrm>
        <a:off x="1272516" y="2172462"/>
        <a:ext cx="1527512" cy="746783"/>
      </dsp:txXfrm>
    </dsp:sp>
    <dsp:sp modelId="{37A8419B-1476-455E-AE35-310B4313DD01}">
      <dsp:nvSpPr>
        <dsp:cNvPr id="0" name=""/>
        <dsp:cNvSpPr/>
      </dsp:nvSpPr>
      <dsp:spPr>
        <a:xfrm>
          <a:off x="534897" y="220640"/>
          <a:ext cx="2851356" cy="2851356"/>
        </a:xfrm>
        <a:prstGeom prst="pie">
          <a:avLst>
            <a:gd name="adj1" fmla="val 90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Monitor &amp; Manage</a:t>
          </a:r>
        </a:p>
      </dsp:txBody>
      <dsp:txXfrm>
        <a:off x="865179" y="824856"/>
        <a:ext cx="1018341" cy="848618"/>
      </dsp:txXfrm>
    </dsp:sp>
    <dsp:sp modelId="{3B6ECB6C-0172-4A6B-874C-893343238A25}">
      <dsp:nvSpPr>
        <dsp:cNvPr id="0" name=""/>
        <dsp:cNvSpPr/>
      </dsp:nvSpPr>
      <dsp:spPr>
        <a:xfrm>
          <a:off x="476068" y="44128"/>
          <a:ext cx="3204381" cy="3204381"/>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888B713-ABBA-4066-BC2E-C01F88C97462}">
      <dsp:nvSpPr>
        <dsp:cNvPr id="0" name=""/>
        <dsp:cNvSpPr/>
      </dsp:nvSpPr>
      <dsp:spPr>
        <a:xfrm>
          <a:off x="417109" y="145782"/>
          <a:ext cx="3204381" cy="3204381"/>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06A684B-1440-4735-A16C-53FCFDD9316D}">
      <dsp:nvSpPr>
        <dsp:cNvPr id="0" name=""/>
        <dsp:cNvSpPr/>
      </dsp:nvSpPr>
      <dsp:spPr>
        <a:xfrm>
          <a:off x="358149" y="44128"/>
          <a:ext cx="3204381" cy="3204381"/>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AB6979-4350-4BC1-8137-09521607EEF9}">
      <dsp:nvSpPr>
        <dsp:cNvPr id="0" name=""/>
        <dsp:cNvSpPr/>
      </dsp:nvSpPr>
      <dsp:spPr>
        <a:xfrm>
          <a:off x="652346" y="220640"/>
          <a:ext cx="2851356" cy="2851356"/>
        </a:xfrm>
        <a:prstGeom prst="pie">
          <a:avLst>
            <a:gd name="adj1" fmla="val 16200000"/>
            <a:gd name="adj2" fmla="val 18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a:t>Assess</a:t>
          </a:r>
        </a:p>
      </dsp:txBody>
      <dsp:txXfrm>
        <a:off x="2155078" y="824856"/>
        <a:ext cx="1018341" cy="848618"/>
      </dsp:txXfrm>
    </dsp:sp>
    <dsp:sp modelId="{E1A6CE1D-92D4-4257-87AB-1ED9E05305BD}">
      <dsp:nvSpPr>
        <dsp:cNvPr id="0" name=""/>
        <dsp:cNvSpPr/>
      </dsp:nvSpPr>
      <dsp:spPr>
        <a:xfrm>
          <a:off x="593621" y="322474"/>
          <a:ext cx="2851356" cy="2851356"/>
        </a:xfrm>
        <a:prstGeom prst="pie">
          <a:avLst>
            <a:gd name="adj1" fmla="val 1800000"/>
            <a:gd name="adj2" fmla="val 90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a:t>Mitigate</a:t>
          </a:r>
        </a:p>
      </dsp:txBody>
      <dsp:txXfrm>
        <a:off x="1272516" y="2172462"/>
        <a:ext cx="1527512" cy="746783"/>
      </dsp:txXfrm>
    </dsp:sp>
    <dsp:sp modelId="{37A8419B-1476-455E-AE35-310B4313DD01}">
      <dsp:nvSpPr>
        <dsp:cNvPr id="0" name=""/>
        <dsp:cNvSpPr/>
      </dsp:nvSpPr>
      <dsp:spPr>
        <a:xfrm>
          <a:off x="534897" y="220640"/>
          <a:ext cx="2851356" cy="2851356"/>
        </a:xfrm>
        <a:prstGeom prst="pie">
          <a:avLst>
            <a:gd name="adj1" fmla="val 90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Monitor &amp; Manage</a:t>
          </a:r>
        </a:p>
      </dsp:txBody>
      <dsp:txXfrm>
        <a:off x="865179" y="824856"/>
        <a:ext cx="1018341" cy="848618"/>
      </dsp:txXfrm>
    </dsp:sp>
    <dsp:sp modelId="{3B6ECB6C-0172-4A6B-874C-893343238A25}">
      <dsp:nvSpPr>
        <dsp:cNvPr id="0" name=""/>
        <dsp:cNvSpPr/>
      </dsp:nvSpPr>
      <dsp:spPr>
        <a:xfrm>
          <a:off x="476068" y="44128"/>
          <a:ext cx="3204381" cy="3204381"/>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888B713-ABBA-4066-BC2E-C01F88C97462}">
      <dsp:nvSpPr>
        <dsp:cNvPr id="0" name=""/>
        <dsp:cNvSpPr/>
      </dsp:nvSpPr>
      <dsp:spPr>
        <a:xfrm>
          <a:off x="417109" y="145782"/>
          <a:ext cx="3204381" cy="3204381"/>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06A684B-1440-4735-A16C-53FCFDD9316D}">
      <dsp:nvSpPr>
        <dsp:cNvPr id="0" name=""/>
        <dsp:cNvSpPr/>
      </dsp:nvSpPr>
      <dsp:spPr>
        <a:xfrm>
          <a:off x="358149" y="44128"/>
          <a:ext cx="3204381" cy="3204381"/>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AB6979-4350-4BC1-8137-09521607EEF9}">
      <dsp:nvSpPr>
        <dsp:cNvPr id="0" name=""/>
        <dsp:cNvSpPr/>
      </dsp:nvSpPr>
      <dsp:spPr>
        <a:xfrm>
          <a:off x="652346" y="220640"/>
          <a:ext cx="2851356" cy="2851356"/>
        </a:xfrm>
        <a:prstGeom prst="pie">
          <a:avLst>
            <a:gd name="adj1" fmla="val 16200000"/>
            <a:gd name="adj2" fmla="val 18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a:t>Assess</a:t>
          </a:r>
        </a:p>
      </dsp:txBody>
      <dsp:txXfrm>
        <a:off x="2155078" y="824856"/>
        <a:ext cx="1018341" cy="848618"/>
      </dsp:txXfrm>
    </dsp:sp>
    <dsp:sp modelId="{E1A6CE1D-92D4-4257-87AB-1ED9E05305BD}">
      <dsp:nvSpPr>
        <dsp:cNvPr id="0" name=""/>
        <dsp:cNvSpPr/>
      </dsp:nvSpPr>
      <dsp:spPr>
        <a:xfrm>
          <a:off x="593621" y="322474"/>
          <a:ext cx="2851356" cy="2851356"/>
        </a:xfrm>
        <a:prstGeom prst="pie">
          <a:avLst>
            <a:gd name="adj1" fmla="val 1800000"/>
            <a:gd name="adj2" fmla="val 90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a:t>Mitigate</a:t>
          </a:r>
        </a:p>
      </dsp:txBody>
      <dsp:txXfrm>
        <a:off x="1272516" y="2172462"/>
        <a:ext cx="1527512" cy="746783"/>
      </dsp:txXfrm>
    </dsp:sp>
    <dsp:sp modelId="{37A8419B-1476-455E-AE35-310B4313DD01}">
      <dsp:nvSpPr>
        <dsp:cNvPr id="0" name=""/>
        <dsp:cNvSpPr/>
      </dsp:nvSpPr>
      <dsp:spPr>
        <a:xfrm>
          <a:off x="534897" y="220640"/>
          <a:ext cx="2851356" cy="2851356"/>
        </a:xfrm>
        <a:prstGeom prst="pie">
          <a:avLst>
            <a:gd name="adj1" fmla="val 90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Monitor &amp; Manage</a:t>
          </a:r>
        </a:p>
      </dsp:txBody>
      <dsp:txXfrm>
        <a:off x="865179" y="824856"/>
        <a:ext cx="1018341" cy="848618"/>
      </dsp:txXfrm>
    </dsp:sp>
    <dsp:sp modelId="{3B6ECB6C-0172-4A6B-874C-893343238A25}">
      <dsp:nvSpPr>
        <dsp:cNvPr id="0" name=""/>
        <dsp:cNvSpPr/>
      </dsp:nvSpPr>
      <dsp:spPr>
        <a:xfrm>
          <a:off x="476068" y="44128"/>
          <a:ext cx="3204381" cy="3204381"/>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888B713-ABBA-4066-BC2E-C01F88C97462}">
      <dsp:nvSpPr>
        <dsp:cNvPr id="0" name=""/>
        <dsp:cNvSpPr/>
      </dsp:nvSpPr>
      <dsp:spPr>
        <a:xfrm>
          <a:off x="417109" y="145782"/>
          <a:ext cx="3204381" cy="3204381"/>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06A684B-1440-4735-A16C-53FCFDD9316D}">
      <dsp:nvSpPr>
        <dsp:cNvPr id="0" name=""/>
        <dsp:cNvSpPr/>
      </dsp:nvSpPr>
      <dsp:spPr>
        <a:xfrm>
          <a:off x="358149" y="44128"/>
          <a:ext cx="3204381" cy="3204381"/>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ACB78F-A14F-498A-AAE3-F3F215E17860}">
      <dsp:nvSpPr>
        <dsp:cNvPr id="0" name=""/>
        <dsp:cNvSpPr/>
      </dsp:nvSpPr>
      <dsp:spPr>
        <a:xfrm>
          <a:off x="217313" y="1860522"/>
          <a:ext cx="1738509" cy="3915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55650">
            <a:lnSpc>
              <a:spcPct val="90000"/>
            </a:lnSpc>
            <a:spcBef>
              <a:spcPct val="0"/>
            </a:spcBef>
            <a:spcAft>
              <a:spcPct val="35000"/>
            </a:spcAft>
            <a:buNone/>
            <a:defRPr b="1"/>
          </a:pPr>
          <a:endParaRPr lang="en-US" sz="1700" kern="1200" dirty="0"/>
        </a:p>
      </dsp:txBody>
      <dsp:txXfrm>
        <a:off x="217313" y="1860522"/>
        <a:ext cx="1738509" cy="391506"/>
      </dsp:txXfrm>
    </dsp:sp>
    <dsp:sp modelId="{719E7F76-35B5-408A-990C-831BF3FF449B}">
      <dsp:nvSpPr>
        <dsp:cNvPr id="0" name=""/>
        <dsp:cNvSpPr/>
      </dsp:nvSpPr>
      <dsp:spPr>
        <a:xfrm>
          <a:off x="0" y="1663036"/>
          <a:ext cx="8692548" cy="13858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D7CED4-92B6-41BD-854C-45774D45E8B2}">
      <dsp:nvSpPr>
        <dsp:cNvPr id="0" name=""/>
        <dsp:cNvSpPr/>
      </dsp:nvSpPr>
      <dsp:spPr>
        <a:xfrm>
          <a:off x="130388" y="0"/>
          <a:ext cx="1912360" cy="1074044"/>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ctr" anchorCtr="0">
          <a:noAutofit/>
        </a:bodyPr>
        <a:lstStyle/>
        <a:p>
          <a:pPr marL="0" lvl="0" indent="0" algn="l" defTabSz="577850">
            <a:lnSpc>
              <a:spcPct val="90000"/>
            </a:lnSpc>
            <a:spcBef>
              <a:spcPct val="0"/>
            </a:spcBef>
            <a:spcAft>
              <a:spcPct val="35000"/>
            </a:spcAft>
            <a:buNone/>
          </a:pPr>
          <a:r>
            <a:rPr lang="en-US" sz="1300" kern="1200"/>
            <a:t>RFQ Released</a:t>
          </a:r>
        </a:p>
        <a:p>
          <a:pPr marL="57150" lvl="1" indent="-57150" algn="l" defTabSz="444500">
            <a:lnSpc>
              <a:spcPct val="90000"/>
            </a:lnSpc>
            <a:spcBef>
              <a:spcPct val="0"/>
            </a:spcBef>
            <a:spcAft>
              <a:spcPct val="15000"/>
            </a:spcAft>
            <a:buChar char="•"/>
          </a:pPr>
          <a:r>
            <a:rPr lang="en-US" sz="1000" kern="1200" dirty="0"/>
            <a:t>Sent to 12 Vendors and posted on Hometown Connections website.  Also sent to APPA for Posting.</a:t>
          </a:r>
        </a:p>
      </dsp:txBody>
      <dsp:txXfrm>
        <a:off x="130388" y="0"/>
        <a:ext cx="1912360" cy="1074044"/>
      </dsp:txXfrm>
    </dsp:sp>
    <dsp:sp modelId="{D781607B-F57E-419A-97D6-0E6F37F69D30}">
      <dsp:nvSpPr>
        <dsp:cNvPr id="0" name=""/>
        <dsp:cNvSpPr/>
      </dsp:nvSpPr>
      <dsp:spPr>
        <a:xfrm>
          <a:off x="1086568" y="1074044"/>
          <a:ext cx="0" cy="588992"/>
        </a:xfrm>
        <a:prstGeom prst="line">
          <a:avLst/>
        </a:prstGeom>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7448CE80-276E-4671-8BBA-A2E6A0F6E8A7}">
      <dsp:nvSpPr>
        <dsp:cNvPr id="0" name=""/>
        <dsp:cNvSpPr/>
      </dsp:nvSpPr>
      <dsp:spPr>
        <a:xfrm>
          <a:off x="1303882" y="1212631"/>
          <a:ext cx="1738509" cy="3915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755650">
            <a:lnSpc>
              <a:spcPct val="90000"/>
            </a:lnSpc>
            <a:spcBef>
              <a:spcPct val="0"/>
            </a:spcBef>
            <a:spcAft>
              <a:spcPct val="35000"/>
            </a:spcAft>
            <a:buNone/>
            <a:defRPr b="1"/>
          </a:pPr>
          <a:r>
            <a:rPr lang="en-US" sz="1700" kern="1200"/>
            <a:t>17 Sep.</a:t>
          </a:r>
        </a:p>
      </dsp:txBody>
      <dsp:txXfrm>
        <a:off x="1303882" y="1212631"/>
        <a:ext cx="1738509" cy="391506"/>
      </dsp:txXfrm>
    </dsp:sp>
    <dsp:sp modelId="{680AD028-409A-4D01-8E2E-087178021F6E}">
      <dsp:nvSpPr>
        <dsp:cNvPr id="0" name=""/>
        <dsp:cNvSpPr/>
      </dsp:nvSpPr>
      <dsp:spPr>
        <a:xfrm>
          <a:off x="1216956" y="2390615"/>
          <a:ext cx="1912360" cy="61925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ctr" anchorCtr="0">
          <a:noAutofit/>
        </a:bodyPr>
        <a:lstStyle/>
        <a:p>
          <a:pPr marL="0" lvl="0" indent="0" algn="l" defTabSz="577850">
            <a:lnSpc>
              <a:spcPct val="90000"/>
            </a:lnSpc>
            <a:spcBef>
              <a:spcPct val="0"/>
            </a:spcBef>
            <a:spcAft>
              <a:spcPct val="35000"/>
            </a:spcAft>
            <a:buNone/>
          </a:pPr>
          <a:r>
            <a:rPr lang="en-US" sz="1300" kern="1200"/>
            <a:t>Deadline for Questions and Clarifications</a:t>
          </a:r>
        </a:p>
      </dsp:txBody>
      <dsp:txXfrm>
        <a:off x="1216956" y="2390615"/>
        <a:ext cx="1912360" cy="619253"/>
      </dsp:txXfrm>
    </dsp:sp>
    <dsp:sp modelId="{237F3561-CF9A-4B60-B34D-5E7D67B54F6C}">
      <dsp:nvSpPr>
        <dsp:cNvPr id="0" name=""/>
        <dsp:cNvSpPr/>
      </dsp:nvSpPr>
      <dsp:spPr>
        <a:xfrm>
          <a:off x="2173136" y="1801623"/>
          <a:ext cx="0" cy="588992"/>
        </a:xfrm>
        <a:prstGeom prst="line">
          <a:avLst/>
        </a:prstGeom>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C92995FE-E4FC-433C-83DD-150476C0A245}">
      <dsp:nvSpPr>
        <dsp:cNvPr id="0" name=""/>
        <dsp:cNvSpPr/>
      </dsp:nvSpPr>
      <dsp:spPr>
        <a:xfrm>
          <a:off x="1043260" y="1689021"/>
          <a:ext cx="86616" cy="86616"/>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582EEAFA-FC1E-416B-84CB-C7EE127E9AF0}">
      <dsp:nvSpPr>
        <dsp:cNvPr id="0" name=""/>
        <dsp:cNvSpPr/>
      </dsp:nvSpPr>
      <dsp:spPr>
        <a:xfrm>
          <a:off x="2129828" y="1689021"/>
          <a:ext cx="86616" cy="86616"/>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D1336167-8645-424F-BEE9-B1E6AF5AE3F0}">
      <dsp:nvSpPr>
        <dsp:cNvPr id="0" name=""/>
        <dsp:cNvSpPr/>
      </dsp:nvSpPr>
      <dsp:spPr>
        <a:xfrm>
          <a:off x="2390450" y="1860522"/>
          <a:ext cx="1738509" cy="3915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55650">
            <a:lnSpc>
              <a:spcPct val="90000"/>
            </a:lnSpc>
            <a:spcBef>
              <a:spcPct val="0"/>
            </a:spcBef>
            <a:spcAft>
              <a:spcPct val="35000"/>
            </a:spcAft>
            <a:buNone/>
            <a:defRPr b="1"/>
          </a:pPr>
          <a:r>
            <a:rPr lang="en-US" sz="1700" kern="1200"/>
            <a:t>1 Oct.</a:t>
          </a:r>
        </a:p>
      </dsp:txBody>
      <dsp:txXfrm>
        <a:off x="2390450" y="1860522"/>
        <a:ext cx="1738509" cy="391506"/>
      </dsp:txXfrm>
    </dsp:sp>
    <dsp:sp modelId="{022E1A03-AEF3-4642-9F7A-F314CADD1A1B}">
      <dsp:nvSpPr>
        <dsp:cNvPr id="0" name=""/>
        <dsp:cNvSpPr/>
      </dsp:nvSpPr>
      <dsp:spPr>
        <a:xfrm>
          <a:off x="2303525" y="424583"/>
          <a:ext cx="1912360" cy="649461"/>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ctr" anchorCtr="0">
          <a:noAutofit/>
        </a:bodyPr>
        <a:lstStyle/>
        <a:p>
          <a:pPr marL="0" lvl="0" indent="0" algn="l" defTabSz="577850">
            <a:lnSpc>
              <a:spcPct val="90000"/>
            </a:lnSpc>
            <a:spcBef>
              <a:spcPct val="0"/>
            </a:spcBef>
            <a:spcAft>
              <a:spcPct val="35000"/>
            </a:spcAft>
            <a:buNone/>
          </a:pPr>
          <a:r>
            <a:rPr lang="en-US" sz="1300" kern="1200"/>
            <a:t>RFQ Submissions Due</a:t>
          </a:r>
        </a:p>
        <a:p>
          <a:pPr marL="57150" lvl="1" indent="-57150" algn="l" defTabSz="444500">
            <a:lnSpc>
              <a:spcPct val="90000"/>
            </a:lnSpc>
            <a:spcBef>
              <a:spcPct val="0"/>
            </a:spcBef>
            <a:spcAft>
              <a:spcPct val="15000"/>
            </a:spcAft>
            <a:buChar char="•"/>
          </a:pPr>
          <a:r>
            <a:rPr lang="en-US" sz="1000" kern="1200"/>
            <a:t>Received 7 Response</a:t>
          </a:r>
        </a:p>
      </dsp:txBody>
      <dsp:txXfrm>
        <a:off x="2303525" y="424583"/>
        <a:ext cx="1912360" cy="649461"/>
      </dsp:txXfrm>
    </dsp:sp>
    <dsp:sp modelId="{A3BF91A4-9073-4E25-99BB-B84A5D9070DD}">
      <dsp:nvSpPr>
        <dsp:cNvPr id="0" name=""/>
        <dsp:cNvSpPr/>
      </dsp:nvSpPr>
      <dsp:spPr>
        <a:xfrm>
          <a:off x="3259705" y="1074044"/>
          <a:ext cx="0" cy="588992"/>
        </a:xfrm>
        <a:prstGeom prst="line">
          <a:avLst/>
        </a:prstGeom>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C7B7B2EB-C7CD-4EED-8441-FD97BFC24B74}">
      <dsp:nvSpPr>
        <dsp:cNvPr id="0" name=""/>
        <dsp:cNvSpPr/>
      </dsp:nvSpPr>
      <dsp:spPr>
        <a:xfrm>
          <a:off x="3477019" y="1212631"/>
          <a:ext cx="1738509" cy="3915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755650">
            <a:lnSpc>
              <a:spcPct val="90000"/>
            </a:lnSpc>
            <a:spcBef>
              <a:spcPct val="0"/>
            </a:spcBef>
            <a:spcAft>
              <a:spcPct val="35000"/>
            </a:spcAft>
            <a:buNone/>
            <a:defRPr b="1"/>
          </a:pPr>
          <a:r>
            <a:rPr lang="en-US" sz="1700" kern="1200"/>
            <a:t>4–8 Oct.</a:t>
          </a:r>
        </a:p>
      </dsp:txBody>
      <dsp:txXfrm>
        <a:off x="3477019" y="1212631"/>
        <a:ext cx="1738509" cy="391506"/>
      </dsp:txXfrm>
    </dsp:sp>
    <dsp:sp modelId="{FE827969-5836-406A-ABEE-ED37521992BC}">
      <dsp:nvSpPr>
        <dsp:cNvPr id="0" name=""/>
        <dsp:cNvSpPr/>
      </dsp:nvSpPr>
      <dsp:spPr>
        <a:xfrm>
          <a:off x="3390093" y="2390615"/>
          <a:ext cx="1912360" cy="80049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ctr" anchorCtr="0">
          <a:noAutofit/>
        </a:bodyPr>
        <a:lstStyle/>
        <a:p>
          <a:pPr marL="0" lvl="0" indent="0" algn="l" defTabSz="577850">
            <a:lnSpc>
              <a:spcPct val="90000"/>
            </a:lnSpc>
            <a:spcBef>
              <a:spcPct val="0"/>
            </a:spcBef>
            <a:spcAft>
              <a:spcPct val="35000"/>
            </a:spcAft>
            <a:buNone/>
          </a:pPr>
          <a:r>
            <a:rPr lang="en-US" sz="1300" kern="1200"/>
            <a:t>Evaluated initial responses.  Selected vendors to demo.</a:t>
          </a:r>
        </a:p>
      </dsp:txBody>
      <dsp:txXfrm>
        <a:off x="3390093" y="2390615"/>
        <a:ext cx="1912360" cy="800498"/>
      </dsp:txXfrm>
    </dsp:sp>
    <dsp:sp modelId="{308ECE8C-1FE4-4972-BE63-89FA652A3D3A}">
      <dsp:nvSpPr>
        <dsp:cNvPr id="0" name=""/>
        <dsp:cNvSpPr/>
      </dsp:nvSpPr>
      <dsp:spPr>
        <a:xfrm>
          <a:off x="4346274" y="1801623"/>
          <a:ext cx="0" cy="588992"/>
        </a:xfrm>
        <a:prstGeom prst="line">
          <a:avLst/>
        </a:prstGeom>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DFA47293-C2F2-4799-B814-CEAAF1CA2168}">
      <dsp:nvSpPr>
        <dsp:cNvPr id="0" name=""/>
        <dsp:cNvSpPr/>
      </dsp:nvSpPr>
      <dsp:spPr>
        <a:xfrm>
          <a:off x="3216397" y="1689021"/>
          <a:ext cx="86616" cy="86616"/>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B5E79129-4C7C-4F65-BF8B-14290247937C}">
      <dsp:nvSpPr>
        <dsp:cNvPr id="0" name=""/>
        <dsp:cNvSpPr/>
      </dsp:nvSpPr>
      <dsp:spPr>
        <a:xfrm>
          <a:off x="4302965" y="1689021"/>
          <a:ext cx="86616" cy="86616"/>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5F5C7996-E727-447D-9648-633F84645437}">
      <dsp:nvSpPr>
        <dsp:cNvPr id="0" name=""/>
        <dsp:cNvSpPr/>
      </dsp:nvSpPr>
      <dsp:spPr>
        <a:xfrm>
          <a:off x="4563587" y="1860522"/>
          <a:ext cx="1738509" cy="3915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55650">
            <a:lnSpc>
              <a:spcPct val="90000"/>
            </a:lnSpc>
            <a:spcBef>
              <a:spcPct val="0"/>
            </a:spcBef>
            <a:spcAft>
              <a:spcPct val="35000"/>
            </a:spcAft>
            <a:buNone/>
            <a:defRPr b="1"/>
          </a:pPr>
          <a:r>
            <a:rPr lang="en-US" sz="1700" kern="1200"/>
            <a:t>11–19 Oct.</a:t>
          </a:r>
        </a:p>
      </dsp:txBody>
      <dsp:txXfrm>
        <a:off x="4563587" y="1860522"/>
        <a:ext cx="1738509" cy="391506"/>
      </dsp:txXfrm>
    </dsp:sp>
    <dsp:sp modelId="{825036D6-F59E-4392-B4E2-D07DC31AACC7}">
      <dsp:nvSpPr>
        <dsp:cNvPr id="0" name=""/>
        <dsp:cNvSpPr/>
      </dsp:nvSpPr>
      <dsp:spPr>
        <a:xfrm>
          <a:off x="4476662" y="454790"/>
          <a:ext cx="1912360" cy="61925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ctr" anchorCtr="0">
          <a:noAutofit/>
        </a:bodyPr>
        <a:lstStyle/>
        <a:p>
          <a:pPr marL="0" lvl="0" indent="0" algn="l" defTabSz="577850">
            <a:lnSpc>
              <a:spcPct val="90000"/>
            </a:lnSpc>
            <a:spcBef>
              <a:spcPct val="0"/>
            </a:spcBef>
            <a:spcAft>
              <a:spcPct val="35000"/>
            </a:spcAft>
            <a:buNone/>
          </a:pPr>
          <a:r>
            <a:rPr lang="en-US" sz="1300" kern="1200"/>
            <a:t>Held Demonstrations with 5 vendors.</a:t>
          </a:r>
        </a:p>
      </dsp:txBody>
      <dsp:txXfrm>
        <a:off x="4476662" y="454790"/>
        <a:ext cx="1912360" cy="619253"/>
      </dsp:txXfrm>
    </dsp:sp>
    <dsp:sp modelId="{14E3BFCC-01D2-46E0-A81E-AE29699A964E}">
      <dsp:nvSpPr>
        <dsp:cNvPr id="0" name=""/>
        <dsp:cNvSpPr/>
      </dsp:nvSpPr>
      <dsp:spPr>
        <a:xfrm>
          <a:off x="5432842" y="1074044"/>
          <a:ext cx="0" cy="588992"/>
        </a:xfrm>
        <a:prstGeom prst="line">
          <a:avLst/>
        </a:prstGeom>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50680D22-4BF5-42FB-B6B9-84D34C545E3C}">
      <dsp:nvSpPr>
        <dsp:cNvPr id="0" name=""/>
        <dsp:cNvSpPr/>
      </dsp:nvSpPr>
      <dsp:spPr>
        <a:xfrm>
          <a:off x="5650156" y="1212631"/>
          <a:ext cx="1738509" cy="3915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755650">
            <a:lnSpc>
              <a:spcPct val="90000"/>
            </a:lnSpc>
            <a:spcBef>
              <a:spcPct val="0"/>
            </a:spcBef>
            <a:spcAft>
              <a:spcPct val="35000"/>
            </a:spcAft>
            <a:buNone/>
            <a:defRPr b="1"/>
          </a:pPr>
          <a:r>
            <a:rPr lang="en-US" sz="1700" kern="1200"/>
            <a:t>20 Oct.</a:t>
          </a:r>
        </a:p>
      </dsp:txBody>
      <dsp:txXfrm>
        <a:off x="5650156" y="1212631"/>
        <a:ext cx="1738509" cy="391506"/>
      </dsp:txXfrm>
    </dsp:sp>
    <dsp:sp modelId="{DF1D50B7-A0D6-4D34-99A0-5A850540D632}">
      <dsp:nvSpPr>
        <dsp:cNvPr id="0" name=""/>
        <dsp:cNvSpPr/>
      </dsp:nvSpPr>
      <dsp:spPr>
        <a:xfrm>
          <a:off x="5563230" y="2390615"/>
          <a:ext cx="1912360" cy="61925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ctr" anchorCtr="0">
          <a:noAutofit/>
        </a:bodyPr>
        <a:lstStyle/>
        <a:p>
          <a:pPr marL="0" lvl="0" indent="0" algn="l" defTabSz="577850">
            <a:lnSpc>
              <a:spcPct val="90000"/>
            </a:lnSpc>
            <a:spcBef>
              <a:spcPct val="0"/>
            </a:spcBef>
            <a:spcAft>
              <a:spcPct val="35000"/>
            </a:spcAft>
            <a:buNone/>
          </a:pPr>
          <a:r>
            <a:rPr lang="en-US" sz="1300" kern="1200" dirty="0"/>
            <a:t>Evaluation Team met to discuss results</a:t>
          </a:r>
        </a:p>
      </dsp:txBody>
      <dsp:txXfrm>
        <a:off x="5563230" y="2390615"/>
        <a:ext cx="1912360" cy="619253"/>
      </dsp:txXfrm>
    </dsp:sp>
    <dsp:sp modelId="{0B482CB3-7BB6-4BA4-9CD8-B704DB3275B9}">
      <dsp:nvSpPr>
        <dsp:cNvPr id="0" name=""/>
        <dsp:cNvSpPr/>
      </dsp:nvSpPr>
      <dsp:spPr>
        <a:xfrm>
          <a:off x="6519411" y="1801623"/>
          <a:ext cx="0" cy="588992"/>
        </a:xfrm>
        <a:prstGeom prst="line">
          <a:avLst/>
        </a:prstGeom>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BA8FEC47-513F-4EBC-B2E0-7EFDC9D71047}">
      <dsp:nvSpPr>
        <dsp:cNvPr id="0" name=""/>
        <dsp:cNvSpPr/>
      </dsp:nvSpPr>
      <dsp:spPr>
        <a:xfrm>
          <a:off x="5389534" y="1689021"/>
          <a:ext cx="86616" cy="86616"/>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C8A1F9B2-CC48-4B7D-9ECA-05693B40C85D}">
      <dsp:nvSpPr>
        <dsp:cNvPr id="0" name=""/>
        <dsp:cNvSpPr/>
      </dsp:nvSpPr>
      <dsp:spPr>
        <a:xfrm>
          <a:off x="6476102" y="1689021"/>
          <a:ext cx="86616" cy="86616"/>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631CE897-5E3F-4D6A-BE09-F667C8B54B14}">
      <dsp:nvSpPr>
        <dsp:cNvPr id="0" name=""/>
        <dsp:cNvSpPr/>
      </dsp:nvSpPr>
      <dsp:spPr>
        <a:xfrm>
          <a:off x="6736724" y="1860522"/>
          <a:ext cx="1738509" cy="3915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55650">
            <a:lnSpc>
              <a:spcPct val="90000"/>
            </a:lnSpc>
            <a:spcBef>
              <a:spcPct val="0"/>
            </a:spcBef>
            <a:spcAft>
              <a:spcPct val="35000"/>
            </a:spcAft>
            <a:buNone/>
            <a:defRPr b="1"/>
          </a:pPr>
          <a:r>
            <a:rPr lang="en-US" sz="1700" kern="1200" dirty="0"/>
            <a:t>22 Nov.</a:t>
          </a:r>
        </a:p>
      </dsp:txBody>
      <dsp:txXfrm>
        <a:off x="6736724" y="1860522"/>
        <a:ext cx="1738509" cy="391506"/>
      </dsp:txXfrm>
    </dsp:sp>
    <dsp:sp modelId="{D3F581E2-5573-4D5F-8174-F93E3B7B8918}">
      <dsp:nvSpPr>
        <dsp:cNvPr id="0" name=""/>
        <dsp:cNvSpPr/>
      </dsp:nvSpPr>
      <dsp:spPr>
        <a:xfrm>
          <a:off x="6649799" y="273545"/>
          <a:ext cx="1912360" cy="80049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ctr" anchorCtr="0">
          <a:noAutofit/>
        </a:bodyPr>
        <a:lstStyle/>
        <a:p>
          <a:pPr marL="0" lvl="0" indent="0" algn="l" defTabSz="577850">
            <a:lnSpc>
              <a:spcPct val="90000"/>
            </a:lnSpc>
            <a:spcBef>
              <a:spcPct val="0"/>
            </a:spcBef>
            <a:spcAft>
              <a:spcPct val="35000"/>
            </a:spcAft>
            <a:buNone/>
          </a:pPr>
          <a:r>
            <a:rPr lang="en-US" sz="1300" kern="1200" dirty="0"/>
            <a:t>Presented to HCI Executive Management Team</a:t>
          </a:r>
        </a:p>
      </dsp:txBody>
      <dsp:txXfrm>
        <a:off x="6649799" y="273545"/>
        <a:ext cx="1912360" cy="800498"/>
      </dsp:txXfrm>
    </dsp:sp>
    <dsp:sp modelId="{D09B4CB9-588F-479F-8ABE-C240106CA74F}">
      <dsp:nvSpPr>
        <dsp:cNvPr id="0" name=""/>
        <dsp:cNvSpPr/>
      </dsp:nvSpPr>
      <dsp:spPr>
        <a:xfrm>
          <a:off x="7605979" y="1074044"/>
          <a:ext cx="0" cy="588992"/>
        </a:xfrm>
        <a:prstGeom prst="line">
          <a:avLst/>
        </a:prstGeom>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628A7955-456D-4AF3-B4FA-5DD2876C2110}">
      <dsp:nvSpPr>
        <dsp:cNvPr id="0" name=""/>
        <dsp:cNvSpPr/>
      </dsp:nvSpPr>
      <dsp:spPr>
        <a:xfrm>
          <a:off x="7562671" y="1689021"/>
          <a:ext cx="86616" cy="86616"/>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17/3/layout/HorizontalPathTimeline">
  <dgm:title val="Horizontal Path Timeline"/>
  <dgm:desc val="Use to show a list of events in chronological order. The rectangular shape contains the description while the date is shown near the circular dot along the time line. It's the perfect SmartArt for displaying large amount of text with a short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refType="h" fact="0.04"/>
      <dgm:constr type="ctrY" for="ch" forName="divider" refType="h" fact="0.5"/>
      <dgm:constr type="l" for="ch" forName="divider"/>
      <dgm:constr type="w" for="ch" forName="nodes" refType="w"/>
      <dgm:constr type="h" for="ch" forName="nodes" refType="h"/>
    </dgm:constrLst>
    <dgm:layoutNode name="divider" styleLbl="node1">
      <dgm:alg type="sp"/>
      <dgm:shape xmlns:r="http://schemas.openxmlformats.org/officeDocument/2006/relationships" type="rect" r:blip="" zOrderOff="2">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
                <dgm:constr type="l" for="ch" forName="L1TextContainer" refType="w" fact="0.1"/>
                <dgm:constr type="t" for="ch" forName="L1TextContainer" refType="h" fact="0.537"/>
                <dgm:constr type="h" for="ch" forName="L1TextContainer" refType="h" fact="0.113"/>
                <dgm:constr type="w" for="ch" forName="L2TextContainerWrapper" refType="w" fact="0.88"/>
                <dgm:constr type="h" for="ch" forName="L2TextContainerWrapper" refType="h" fact="0.31"/>
                <dgm:constr type="b" for="ch" forName="L2TextContainerWrapper" refType="h" fact="0.31"/>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31"/>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
                <dgm:constr type="l" for="ch" forName="L1TextContainer" refType="w" fact="0.1"/>
                <dgm:constr type="t" for="ch" forName="L1TextContainer" refType="h" fact="0.35"/>
                <dgm:constr type="h" for="ch" forName="L1TextContainer" refType="h" fact="0.113"/>
                <dgm:constr type="w" for="ch" forName="L2TextContainerWrapper" refType="w" fact="0.88"/>
                <dgm:constr type="h" for="ch" forName="L2TextContainerWrapper" refType="h" fact="0.31"/>
                <dgm:constr type="t" for="ch" forName="L2TextContainerWrapper" refType="h" fact="0.69"/>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52"/>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styleLbl="bgAccFollowNode1">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45"/>
                  <dgm:constr type="b" for="ch" forName="L2TextContainer" refType="h"/>
                  <dgm:constr type="h" for="ch" forName="FlexibleEmptyPlaceHolder" refType="h" fact="0.55"/>
                </dgm:constrLst>
              </dgm:if>
              <dgm:else name="CaseForPlacingL2TextContaineBelowDivider">
                <dgm:constrLst>
                  <dgm:constr type="h" for="ch" forName="L2TextContainer" refType="h" fact="0.45"/>
                  <dgm:constr type="h" for="ch" forName="FlexibleEmptyPlaceHolder" refType="h" fact="0.55"/>
                  <dgm:constr type="b" for="ch" forName="FlexibleEmptyPlaceHolder" refType="h"/>
                </dgm:constrLst>
              </dgm:else>
            </dgm:choose>
            <dgm:layoutNode name="L2TextContainer" styleLbl="bgAccFollowNode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lMarg" refType="primFontSz" fact="0.75"/>
                <dgm:constr type="rMarg" refType="primFontSz" fact="0.75"/>
                <dgm:constr type="tMarg" refType="primFontSz" fact="0.75"/>
                <dgm:constr type="bMarg" refType="primFontSz" fact="0.75"/>
              </dgm:constrLst>
              <dgm:ruleLst>
                <dgm:rule type="h" val="INF" fact="NaN" max="NaN"/>
                <dgm:rule type="primFontSz" val="11" fact="NaN" max="NaN"/>
                <dgm:rule type="secFontSz" val="9"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alignNode1" moveWith="L2TextContainer">
            <dgm:alg type="sp"/>
            <dgm:shape xmlns:r="http://schemas.openxmlformats.org/officeDocument/2006/relationships" type="line" r:blip="" zOrderOff="-1">
              <dgm:adjLst/>
              <dgm:extLst>
                <a:ext uri="{B698B0E9-8C71-41B9-8309-B3DCBF30829C}">
                  <dgm1612:spPr xmlns:dgm1612="http://schemas.microsoft.com/office/drawing/2016/12/diagram">
                    <a:ln w="6350">
                      <a:prstDash val="dash"/>
                    </a:ln>
                  </dgm1612:spPr>
                </a:ext>
              </dgm:extLst>
            </dgm:shape>
            <dgm:presOf/>
            <dgm:constrLst/>
          </dgm:layoutNode>
          <dgm:layoutNode name="ConnectorPoint" styleLbl="fgAcc1" moveWith="L2TextContainer">
            <dgm:alg type="sp"/>
            <dgm:shape xmlns:r="http://schemas.openxmlformats.org/officeDocument/2006/relationships" type="ellipse" r:blip="" zOrderOff="10">
              <dgm:adjLst/>
              <dgm:extLst>
                <a:ext uri="{B698B0E9-8C71-41B9-8309-B3DCBF30829C}">
                  <dgm1612:spPr xmlns:dgm1612="http://schemas.microsoft.com/office/drawing/2016/12/diagram">
                    <a:ln>
                      <a:noFill/>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5051934-08A4-F441-B6E4-9EC76A6B4EDA}" type="datetime1">
              <a:rPr lang="es-ES" smtClean="0"/>
              <a:t>16/09/2022</a:t>
            </a:fld>
            <a:endParaRPr lang="es-ES"/>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66494F-D5B9-7A4C-9B90-77F39785331A}" type="slidenum">
              <a:rPr lang="es-ES" smtClean="0"/>
              <a:t>‹#›</a:t>
            </a:fld>
            <a:endParaRPr lang="es-ES"/>
          </a:p>
        </p:txBody>
      </p:sp>
    </p:spTree>
    <p:extLst>
      <p:ext uri="{BB962C8B-B14F-4D97-AF65-F5344CB8AC3E}">
        <p14:creationId xmlns:p14="http://schemas.microsoft.com/office/powerpoint/2010/main" val="38984958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4C0DBB-572E-F14D-82AE-FBBFF839B7A4}" type="datetime1">
              <a:rPr lang="es-ES" smtClean="0"/>
              <a:t>16/09/2022</a:t>
            </a:fld>
            <a:endParaRPr lang="es-ES"/>
          </a:p>
        </p:txBody>
      </p:sp>
      <p:sp>
        <p:nvSpPr>
          <p:cNvPr id="4" name="Marcador de imagen de diapositiva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5A8B25-20A5-5948-9911-2E0EE69E5739}" type="slidenum">
              <a:rPr lang="es-ES" smtClean="0"/>
              <a:t>‹#›</a:t>
            </a:fld>
            <a:endParaRPr lang="es-ES"/>
          </a:p>
        </p:txBody>
      </p:sp>
    </p:spTree>
    <p:extLst>
      <p:ext uri="{BB962C8B-B14F-4D97-AF65-F5344CB8AC3E}">
        <p14:creationId xmlns:p14="http://schemas.microsoft.com/office/powerpoint/2010/main" val="197933735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48220DE-0C7A-47CD-B5C1-12D176729D42}" type="slidenum">
              <a:rPr kumimoji="0" lang="en-US" sz="13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879346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48220DE-0C7A-47CD-B5C1-12D176729D42}" type="slidenum">
              <a:rPr kumimoji="0" lang="en-US" sz="13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74463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48220DE-0C7A-47CD-B5C1-12D176729D42}" type="slidenum">
              <a:rPr kumimoji="0" lang="en-US" sz="13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117916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48220DE-0C7A-47CD-B5C1-12D176729D42}" type="slidenum">
              <a:rPr kumimoji="0" lang="en-US" sz="13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93763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48220DE-0C7A-47CD-B5C1-12D176729D42}" type="slidenum">
              <a:rPr kumimoji="0" lang="en-US" sz="13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035071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rgbClr val="E40046"/>
                </a:solidFill>
                <a:latin typeface="Poppins Regular"/>
                <a:cs typeface="Poppins Regular"/>
              </a:defRPr>
            </a:lvl1pPr>
          </a:lstStyle>
          <a:p>
            <a:r>
              <a:rPr lang="en-US" dirty="0"/>
              <a:t>Click here to edit the title</a:t>
            </a:r>
            <a:endParaRPr lang="es-ES" dirty="0"/>
          </a:p>
        </p:txBody>
      </p:sp>
      <p:sp>
        <p:nvSpPr>
          <p:cNvPr id="3" name="Marcador de contenido 2"/>
          <p:cNvSpPr>
            <a:spLocks noGrp="1"/>
          </p:cNvSpPr>
          <p:nvPr>
            <p:ph idx="1" hasCustomPrompt="1"/>
          </p:nvPr>
        </p:nvSpPr>
        <p:spPr>
          <a:xfrm>
            <a:off x="457200" y="829737"/>
            <a:ext cx="8229600" cy="3572929"/>
          </a:xfrm>
          <a:prstGeom prst="rect">
            <a:avLst/>
          </a:prstGeom>
        </p:spPr>
        <p:txBody>
          <a:bodyPr>
            <a:normAutofit/>
          </a:bodyPr>
          <a:lstStyle>
            <a:lvl1pPr marL="342900" indent="-342900">
              <a:buFont typeface="Arial" panose="020B0604020202020204" pitchFamily="34" charset="0"/>
              <a:buChar char="•"/>
              <a:defRPr sz="2400">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Tree>
    <p:extLst>
      <p:ext uri="{BB962C8B-B14F-4D97-AF65-F5344CB8AC3E}">
        <p14:creationId xmlns:p14="http://schemas.microsoft.com/office/powerpoint/2010/main" val="577875526"/>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1_Blank Layout">
    <p:bg>
      <p:bgPr>
        <a:solidFill>
          <a:srgbClr val="307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41358869"/>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2_Blank Layout">
    <p:bg>
      <p:bgPr>
        <a:solidFill>
          <a:srgbClr val="E40046"/>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3833624"/>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3_Blank Layout">
    <p:bg>
      <p:bgPr>
        <a:solidFill>
          <a:srgbClr val="051260"/>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3097541"/>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3"/>
          <p:cNvSpPr>
            <a:spLocks noGrp="1"/>
          </p:cNvSpPr>
          <p:nvPr>
            <p:ph type="dt" sz="half" idx="10"/>
          </p:nvPr>
        </p:nvSpPr>
        <p:spPr>
          <a:xfrm>
            <a:off x="146479" y="4834654"/>
            <a:ext cx="1105272" cy="186477"/>
          </a:xfrm>
          <a:prstGeom prst="rect">
            <a:avLst/>
          </a:prstGeom>
        </p:spPr>
        <p:txBody>
          <a:bodyPr/>
          <a:lstStyle>
            <a:lvl1pPr>
              <a:defRPr sz="900" b="0" baseline="0">
                <a:solidFill>
                  <a:srgbClr val="1F497D"/>
                </a:solidFill>
              </a:defRPr>
            </a:lvl1pPr>
          </a:lstStyle>
          <a:p>
            <a:endParaRPr lang="en-US" dirty="0"/>
          </a:p>
        </p:txBody>
      </p:sp>
      <p:sp>
        <p:nvSpPr>
          <p:cNvPr id="13" name="Slide Number Placeholder 5"/>
          <p:cNvSpPr>
            <a:spLocks noGrp="1"/>
          </p:cNvSpPr>
          <p:nvPr>
            <p:ph type="sldNum" sz="quarter" idx="4"/>
          </p:nvPr>
        </p:nvSpPr>
        <p:spPr>
          <a:xfrm>
            <a:off x="8461161" y="4427554"/>
            <a:ext cx="451280" cy="180293"/>
          </a:xfrm>
          <a:prstGeom prst="rect">
            <a:avLst/>
          </a:prstGeom>
        </p:spPr>
        <p:txBody>
          <a:bodyPr/>
          <a:lstStyle>
            <a:lvl1pPr>
              <a:defRPr sz="900" b="0" baseline="0">
                <a:solidFill>
                  <a:srgbClr val="1F497D"/>
                </a:solidFill>
              </a:defRPr>
            </a:lvl1pPr>
          </a:lstStyle>
          <a:p>
            <a:fld id="{B090CEC9-7E8F-0844-8D92-E1DD75732F25}" type="slidenum">
              <a:rPr lang="en-US" smtClean="0"/>
              <a:pPr/>
              <a:t>‹#›</a:t>
            </a:fld>
            <a:endParaRPr lang="en-US" dirty="0"/>
          </a:p>
        </p:txBody>
      </p:sp>
      <p:sp>
        <p:nvSpPr>
          <p:cNvPr id="14" name="Footer Placeholder 4"/>
          <p:cNvSpPr>
            <a:spLocks noGrp="1"/>
          </p:cNvSpPr>
          <p:nvPr>
            <p:ph type="ftr" sz="quarter" idx="3"/>
          </p:nvPr>
        </p:nvSpPr>
        <p:spPr>
          <a:xfrm>
            <a:off x="1295354" y="4834654"/>
            <a:ext cx="4013493" cy="186477"/>
          </a:xfrm>
          <a:prstGeom prst="rect">
            <a:avLst/>
          </a:prstGeom>
        </p:spPr>
        <p:txBody>
          <a:bodyPr/>
          <a:lstStyle>
            <a:lvl1pPr algn="ctr">
              <a:defRPr sz="900" b="0" baseline="0">
                <a:solidFill>
                  <a:srgbClr val="1F497D"/>
                </a:solidFill>
              </a:defRPr>
            </a:lvl1pPr>
          </a:lstStyle>
          <a:p>
            <a:endParaRPr lang="en-US" dirty="0"/>
          </a:p>
        </p:txBody>
      </p:sp>
    </p:spTree>
    <p:extLst>
      <p:ext uri="{BB962C8B-B14F-4D97-AF65-F5344CB8AC3E}">
        <p14:creationId xmlns:p14="http://schemas.microsoft.com/office/powerpoint/2010/main" val="1160675045"/>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12" name="Date Placeholder 3"/>
          <p:cNvSpPr>
            <a:spLocks noGrp="1"/>
          </p:cNvSpPr>
          <p:nvPr>
            <p:ph type="dt" sz="half" idx="2"/>
          </p:nvPr>
        </p:nvSpPr>
        <p:spPr>
          <a:xfrm>
            <a:off x="146479" y="4834654"/>
            <a:ext cx="1105272" cy="186477"/>
          </a:xfrm>
          <a:prstGeom prst="rect">
            <a:avLst/>
          </a:prstGeom>
        </p:spPr>
        <p:txBody>
          <a:bodyPr/>
          <a:lstStyle>
            <a:lvl1pPr>
              <a:defRPr sz="900" b="0" baseline="0">
                <a:solidFill>
                  <a:srgbClr val="1F497D"/>
                </a:solidFill>
              </a:defRPr>
            </a:lvl1pPr>
          </a:lstStyle>
          <a:p>
            <a:endParaRPr lang="en-US" dirty="0"/>
          </a:p>
        </p:txBody>
      </p:sp>
      <p:sp>
        <p:nvSpPr>
          <p:cNvPr id="14" name="Slide Number Placeholder 5"/>
          <p:cNvSpPr>
            <a:spLocks noGrp="1"/>
          </p:cNvSpPr>
          <p:nvPr>
            <p:ph type="sldNum" sz="quarter" idx="4"/>
          </p:nvPr>
        </p:nvSpPr>
        <p:spPr>
          <a:xfrm>
            <a:off x="8461161" y="4427554"/>
            <a:ext cx="451280" cy="180293"/>
          </a:xfrm>
          <a:prstGeom prst="rect">
            <a:avLst/>
          </a:prstGeom>
        </p:spPr>
        <p:txBody>
          <a:bodyPr/>
          <a:lstStyle>
            <a:lvl1pPr>
              <a:defRPr sz="900" b="0" baseline="0">
                <a:solidFill>
                  <a:srgbClr val="1F497D"/>
                </a:solidFill>
              </a:defRPr>
            </a:lvl1pPr>
          </a:lstStyle>
          <a:p>
            <a:fld id="{B090CEC9-7E8F-0844-8D92-E1DD75732F25}" type="slidenum">
              <a:rPr lang="en-US" smtClean="0"/>
              <a:pPr/>
              <a:t>‹#›</a:t>
            </a:fld>
            <a:endParaRPr lang="en-US" dirty="0"/>
          </a:p>
        </p:txBody>
      </p:sp>
      <p:sp>
        <p:nvSpPr>
          <p:cNvPr id="15" name="Content Placeholder 2"/>
          <p:cNvSpPr>
            <a:spLocks noGrp="1"/>
          </p:cNvSpPr>
          <p:nvPr>
            <p:ph idx="1"/>
          </p:nvPr>
        </p:nvSpPr>
        <p:spPr>
          <a:xfrm>
            <a:off x="457200" y="1200151"/>
            <a:ext cx="8229600" cy="33944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Footer Placeholder 4"/>
          <p:cNvSpPr>
            <a:spLocks noGrp="1"/>
          </p:cNvSpPr>
          <p:nvPr>
            <p:ph type="ftr" sz="quarter" idx="3"/>
          </p:nvPr>
        </p:nvSpPr>
        <p:spPr>
          <a:xfrm>
            <a:off x="1295354" y="4834654"/>
            <a:ext cx="4013493" cy="186477"/>
          </a:xfrm>
          <a:prstGeom prst="rect">
            <a:avLst/>
          </a:prstGeom>
        </p:spPr>
        <p:txBody>
          <a:bodyPr/>
          <a:lstStyle>
            <a:lvl1pPr algn="ctr">
              <a:defRPr sz="900" b="0" baseline="0">
                <a:solidFill>
                  <a:srgbClr val="1F497D"/>
                </a:solidFill>
              </a:defRPr>
            </a:lvl1pPr>
          </a:lstStyle>
          <a:p>
            <a:endParaRPr lang="en-US" dirty="0"/>
          </a:p>
        </p:txBody>
      </p:sp>
    </p:spTree>
    <p:extLst>
      <p:ext uri="{BB962C8B-B14F-4D97-AF65-F5344CB8AC3E}">
        <p14:creationId xmlns:p14="http://schemas.microsoft.com/office/powerpoint/2010/main" val="978095933"/>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ontent with sub heading">
    <p:spTree>
      <p:nvGrpSpPr>
        <p:cNvPr id="1" name=""/>
        <p:cNvGrpSpPr/>
        <p:nvPr/>
      </p:nvGrpSpPr>
      <p:grpSpPr>
        <a:xfrm>
          <a:off x="0" y="0"/>
          <a:ext cx="0" cy="0"/>
          <a:chOff x="0" y="0"/>
          <a:chExt cx="0" cy="0"/>
        </a:xfrm>
      </p:grpSpPr>
      <p:sp>
        <p:nvSpPr>
          <p:cNvPr id="8" name="Content Placeholder 7"/>
          <p:cNvSpPr>
            <a:spLocks noGrp="1"/>
          </p:cNvSpPr>
          <p:nvPr>
            <p:ph sz="quarter" idx="13" hasCustomPrompt="1"/>
          </p:nvPr>
        </p:nvSpPr>
        <p:spPr>
          <a:xfrm>
            <a:off x="204442" y="1305233"/>
            <a:ext cx="8692548" cy="3464660"/>
          </a:xfrm>
          <a:prstGeom prst="rect">
            <a:avLst/>
          </a:prstGeom>
        </p:spPr>
        <p:txBody>
          <a:bodyPr>
            <a:normAutofit/>
          </a:bodyPr>
          <a:lstStyle>
            <a:lvl1pPr>
              <a:lnSpc>
                <a:spcPct val="100000"/>
              </a:lnSpc>
              <a:defRPr sz="1800" baseline="0"/>
            </a:lvl1pPr>
            <a:lvl2pPr>
              <a:lnSpc>
                <a:spcPct val="100000"/>
              </a:lnSpc>
              <a:defRPr sz="1650"/>
            </a:lvl2pPr>
            <a:lvl3pPr>
              <a:lnSpc>
                <a:spcPct val="100000"/>
              </a:lnSpc>
              <a:defRPr/>
            </a:lvl3pPr>
            <a:lvl4pPr>
              <a:lnSpc>
                <a:spcPct val="100000"/>
              </a:lnSpc>
              <a:defRPr/>
            </a:lvl4pPr>
            <a:lvl5pPr>
              <a:lnSpc>
                <a:spcPct val="100000"/>
              </a:lnSpc>
              <a:defRPr/>
            </a:lvl5pPr>
          </a:lstStyle>
          <a:p>
            <a:pPr lvl="0"/>
            <a:r>
              <a:rPr lang="en-US" dirty="0"/>
              <a:t>Click to edit text or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6"/>
          <p:cNvSpPr>
            <a:spLocks noGrp="1"/>
          </p:cNvSpPr>
          <p:nvPr>
            <p:ph type="body" sz="quarter" idx="15" hasCustomPrompt="1"/>
          </p:nvPr>
        </p:nvSpPr>
        <p:spPr>
          <a:xfrm>
            <a:off x="202177" y="920353"/>
            <a:ext cx="8692754" cy="384572"/>
          </a:xfrm>
          <a:prstGeom prst="rect">
            <a:avLst/>
          </a:prstGeom>
        </p:spPr>
        <p:txBody>
          <a:bodyPr/>
          <a:lstStyle>
            <a:lvl1pPr marL="0" indent="0">
              <a:buNone/>
              <a:defRPr lang="en-US" sz="1800" b="1" kern="1200" dirty="0" smtClean="0">
                <a:solidFill>
                  <a:srgbClr val="005596"/>
                </a:solidFill>
                <a:latin typeface="Arial" panose="020B0604020202090204" pitchFamily="34" charset="0"/>
                <a:ea typeface="+mj-ea"/>
                <a:cs typeface="Arial" panose="020B0604020202090204" pitchFamily="34" charset="0"/>
              </a:defRPr>
            </a:lvl1pPr>
          </a:lstStyle>
          <a:p>
            <a:pPr lvl="0"/>
            <a:r>
              <a:rPr lang="en-US" dirty="0"/>
              <a:t>Sub-Heading</a:t>
            </a:r>
          </a:p>
        </p:txBody>
      </p:sp>
      <p:sp>
        <p:nvSpPr>
          <p:cNvPr id="2" name="Title Placeholder 1"/>
          <p:cNvSpPr>
            <a:spLocks noGrp="1"/>
          </p:cNvSpPr>
          <p:nvPr>
            <p:ph type="title" hasCustomPrompt="1"/>
          </p:nvPr>
        </p:nvSpPr>
        <p:spPr>
          <a:xfrm>
            <a:off x="204443" y="408627"/>
            <a:ext cx="8692623" cy="512236"/>
          </a:xfrm>
          <a:prstGeom prst="rect">
            <a:avLst/>
          </a:prstGeom>
        </p:spPr>
        <p:txBody>
          <a:bodyPr vert="horz" lIns="91440" tIns="45720" rIns="91440" bIns="45720" rtlCol="0" anchor="ctr">
            <a:normAutofit/>
          </a:bodyPr>
          <a:lstStyle>
            <a:lvl1pPr>
              <a:defRPr b="1"/>
            </a:lvl1pPr>
          </a:lstStyle>
          <a:p>
            <a:r>
              <a:rPr lang="en-US" dirty="0"/>
              <a:t>Click to edit Heading</a:t>
            </a:r>
          </a:p>
        </p:txBody>
      </p:sp>
      <p:sp>
        <p:nvSpPr>
          <p:cNvPr id="4" name="Date Placeholder 3"/>
          <p:cNvSpPr>
            <a:spLocks noGrp="1"/>
          </p:cNvSpPr>
          <p:nvPr>
            <p:ph type="dt" sz="half" idx="10"/>
          </p:nvPr>
        </p:nvSpPr>
        <p:spPr/>
        <p:txBody>
          <a:bodyPr/>
          <a:lstStyle/>
          <a:p>
            <a:pPr defTabSz="685800">
              <a:defRPr/>
            </a:pPr>
            <a:fld id="{68FE9DDA-C1D2-43CC-995C-82C3CF3E823A}" type="datetime1">
              <a:rPr lang="en-US" sz="750" smtClean="0">
                <a:solidFill>
                  <a:srgbClr val="1F497D"/>
                </a:solidFill>
                <a:latin typeface="Arial" panose="020B0604020202020204" pitchFamily="34" charset="0"/>
                <a:cs typeface="Arial" panose="020B0604020202020204" pitchFamily="34" charset="0"/>
              </a:rPr>
              <a:pPr defTabSz="685800">
                <a:defRPr/>
              </a:pPr>
              <a:t>9/16/2022</a:t>
            </a:fld>
            <a:endParaRPr lang="en-US" sz="750" dirty="0">
              <a:solidFill>
                <a:srgbClr val="1F497D"/>
              </a:solidFill>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pPr algn="r" defTabSz="685800">
              <a:defRPr/>
            </a:pPr>
            <a:fld id="{0930306D-FED9-46B5-BCD0-59D226CA0D1B}" type="slidenum">
              <a:rPr lang="en-US" sz="750" smtClean="0">
                <a:solidFill>
                  <a:srgbClr val="1F497D"/>
                </a:solidFill>
                <a:latin typeface="Arial" panose="020B0604020202020204" pitchFamily="34" charset="0"/>
                <a:cs typeface="Arial" panose="020B0604020202020204" pitchFamily="34" charset="0"/>
              </a:rPr>
              <a:pPr algn="r" defTabSz="685800">
                <a:defRPr/>
              </a:pPr>
              <a:t>‹#›</a:t>
            </a:fld>
            <a:endParaRPr lang="en-US" sz="750" dirty="0">
              <a:solidFill>
                <a:srgbClr val="1F497D"/>
              </a:solidFill>
              <a:latin typeface="Arial" panose="020B0604020202020204" pitchFamily="34" charset="0"/>
              <a:cs typeface="Arial" panose="020B0604020202020204" pitchFamily="34" charset="0"/>
            </a:endParaRPr>
          </a:p>
        </p:txBody>
      </p:sp>
      <p:sp>
        <p:nvSpPr>
          <p:cNvPr id="9" name="Footer Placeholder 4"/>
          <p:cNvSpPr>
            <a:spLocks noGrp="1"/>
          </p:cNvSpPr>
          <p:nvPr>
            <p:ph type="ftr" sz="quarter" idx="3"/>
          </p:nvPr>
        </p:nvSpPr>
        <p:spPr>
          <a:xfrm>
            <a:off x="1398182" y="4855231"/>
            <a:ext cx="3086100" cy="171992"/>
          </a:xfrm>
          <a:prstGeom prst="rect">
            <a:avLst/>
          </a:prstGeom>
        </p:spPr>
        <p:txBody>
          <a:bodyPr vert="horz" lIns="91440" tIns="45720" rIns="91440" bIns="45720" rtlCol="0" anchor="ctr"/>
          <a:lstStyle>
            <a:lvl1pPr marL="0" algn="l" defTabSz="685800" rtl="0" eaLnBrk="1" latinLnBrk="0" hangingPunct="1">
              <a:defRPr kumimoji="0" lang="en-US" sz="750" b="0" i="0" u="none" strike="noStrike" kern="1200" cap="none" spc="0" normalizeH="0" baseline="0" dirty="0" smtClean="0">
                <a:ln>
                  <a:noFill/>
                </a:ln>
                <a:solidFill>
                  <a:srgbClr val="1F497D"/>
                </a:solidFill>
                <a:effectLst/>
                <a:uLnTx/>
                <a:uFillTx/>
                <a:latin typeface="Arial" panose="020B0604020202020204" pitchFamily="34" charset="0"/>
                <a:ea typeface="+mn-ea"/>
                <a:cs typeface="Arial" panose="020B0604020202020204" pitchFamily="34" charset="0"/>
              </a:defRPr>
            </a:lvl1pPr>
          </a:lstStyle>
          <a:p>
            <a:r>
              <a:rPr lang="en-US" dirty="0"/>
              <a:t>AMERICAN MUNICIPAL POWER, INC.</a:t>
            </a:r>
          </a:p>
        </p:txBody>
      </p:sp>
    </p:spTree>
    <p:extLst>
      <p:ext uri="{BB962C8B-B14F-4D97-AF65-F5344CB8AC3E}">
        <p14:creationId xmlns:p14="http://schemas.microsoft.com/office/powerpoint/2010/main" val="2379595091"/>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Content with sub heading">
    <p:spTree>
      <p:nvGrpSpPr>
        <p:cNvPr id="1" name=""/>
        <p:cNvGrpSpPr/>
        <p:nvPr/>
      </p:nvGrpSpPr>
      <p:grpSpPr>
        <a:xfrm>
          <a:off x="0" y="0"/>
          <a:ext cx="0" cy="0"/>
          <a:chOff x="0" y="0"/>
          <a:chExt cx="0" cy="0"/>
        </a:xfrm>
      </p:grpSpPr>
      <p:sp>
        <p:nvSpPr>
          <p:cNvPr id="8" name="Content Placeholder 7"/>
          <p:cNvSpPr>
            <a:spLocks noGrp="1"/>
          </p:cNvSpPr>
          <p:nvPr>
            <p:ph sz="quarter" idx="13" hasCustomPrompt="1"/>
          </p:nvPr>
        </p:nvSpPr>
        <p:spPr>
          <a:xfrm>
            <a:off x="204442" y="1305233"/>
            <a:ext cx="8692548" cy="3464660"/>
          </a:xfrm>
          <a:prstGeom prst="rect">
            <a:avLst/>
          </a:prstGeom>
        </p:spPr>
        <p:txBody>
          <a:bodyPr>
            <a:normAutofit/>
          </a:bodyPr>
          <a:lstStyle>
            <a:lvl1pPr>
              <a:lnSpc>
                <a:spcPct val="100000"/>
              </a:lnSpc>
              <a:defRPr sz="1800" baseline="0"/>
            </a:lvl1pPr>
            <a:lvl2pPr>
              <a:lnSpc>
                <a:spcPct val="100000"/>
              </a:lnSpc>
              <a:defRPr sz="1650"/>
            </a:lvl2pPr>
            <a:lvl3pPr>
              <a:lnSpc>
                <a:spcPct val="100000"/>
              </a:lnSpc>
              <a:defRPr/>
            </a:lvl3pPr>
            <a:lvl4pPr>
              <a:lnSpc>
                <a:spcPct val="100000"/>
              </a:lnSpc>
              <a:defRPr/>
            </a:lvl4pPr>
            <a:lvl5pPr>
              <a:lnSpc>
                <a:spcPct val="100000"/>
              </a:lnSpc>
              <a:defRPr/>
            </a:lvl5pPr>
          </a:lstStyle>
          <a:p>
            <a:pPr lvl="0"/>
            <a:r>
              <a:rPr lang="en-US" dirty="0"/>
              <a:t>Click to edit text or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6"/>
          <p:cNvSpPr>
            <a:spLocks noGrp="1"/>
          </p:cNvSpPr>
          <p:nvPr>
            <p:ph type="body" sz="quarter" idx="15" hasCustomPrompt="1"/>
          </p:nvPr>
        </p:nvSpPr>
        <p:spPr>
          <a:xfrm>
            <a:off x="202177" y="920353"/>
            <a:ext cx="8692754" cy="384572"/>
          </a:xfrm>
          <a:prstGeom prst="rect">
            <a:avLst/>
          </a:prstGeom>
        </p:spPr>
        <p:txBody>
          <a:bodyPr/>
          <a:lstStyle>
            <a:lvl1pPr marL="0" indent="0">
              <a:buNone/>
              <a:defRPr lang="en-US" sz="1800" b="1" kern="1200" dirty="0" smtClean="0">
                <a:solidFill>
                  <a:srgbClr val="005596"/>
                </a:solidFill>
                <a:latin typeface="Arial" panose="020B0604020202090204" pitchFamily="34" charset="0"/>
                <a:ea typeface="+mj-ea"/>
                <a:cs typeface="Arial" panose="020B0604020202090204" pitchFamily="34" charset="0"/>
              </a:defRPr>
            </a:lvl1pPr>
          </a:lstStyle>
          <a:p>
            <a:pPr lvl="0"/>
            <a:r>
              <a:rPr lang="en-US" dirty="0"/>
              <a:t>Sub-Heading</a:t>
            </a:r>
          </a:p>
        </p:txBody>
      </p:sp>
      <p:sp>
        <p:nvSpPr>
          <p:cNvPr id="2" name="Title Placeholder 1"/>
          <p:cNvSpPr>
            <a:spLocks noGrp="1"/>
          </p:cNvSpPr>
          <p:nvPr>
            <p:ph type="title" hasCustomPrompt="1"/>
          </p:nvPr>
        </p:nvSpPr>
        <p:spPr>
          <a:xfrm>
            <a:off x="204443" y="408627"/>
            <a:ext cx="8692623" cy="512236"/>
          </a:xfrm>
          <a:prstGeom prst="rect">
            <a:avLst/>
          </a:prstGeom>
        </p:spPr>
        <p:txBody>
          <a:bodyPr vert="horz" lIns="91440" tIns="45720" rIns="91440" bIns="45720" rtlCol="0" anchor="ctr">
            <a:normAutofit/>
          </a:bodyPr>
          <a:lstStyle>
            <a:lvl1pPr>
              <a:defRPr b="1"/>
            </a:lvl1pPr>
          </a:lstStyle>
          <a:p>
            <a:r>
              <a:rPr lang="en-US" dirty="0"/>
              <a:t>Click to edit Heading</a:t>
            </a:r>
          </a:p>
        </p:txBody>
      </p:sp>
      <p:sp>
        <p:nvSpPr>
          <p:cNvPr id="4" name="Date Placeholder 3"/>
          <p:cNvSpPr>
            <a:spLocks noGrp="1"/>
          </p:cNvSpPr>
          <p:nvPr>
            <p:ph type="dt" sz="half" idx="10"/>
          </p:nvPr>
        </p:nvSpPr>
        <p:spPr/>
        <p:txBody>
          <a:bodyPr/>
          <a:lstStyle/>
          <a:p>
            <a:pPr defTabSz="685800">
              <a:defRPr/>
            </a:pPr>
            <a:fld id="{19D541F9-7E80-4100-90C6-74C9A5714BD7}" type="datetime1">
              <a:rPr lang="en-US" sz="750" smtClean="0">
                <a:solidFill>
                  <a:srgbClr val="1F497D"/>
                </a:solidFill>
                <a:latin typeface="Arial" panose="020B0604020202020204" pitchFamily="34" charset="0"/>
                <a:cs typeface="Arial" panose="020B0604020202020204" pitchFamily="34" charset="0"/>
              </a:rPr>
              <a:pPr defTabSz="685800">
                <a:defRPr/>
              </a:pPr>
              <a:t>9/16/2022</a:t>
            </a:fld>
            <a:endParaRPr lang="en-US" sz="750" dirty="0">
              <a:solidFill>
                <a:srgbClr val="1F497D"/>
              </a:solidFill>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pPr algn="r" defTabSz="685800">
              <a:defRPr/>
            </a:pPr>
            <a:fld id="{0930306D-FED9-46B5-BCD0-59D226CA0D1B}" type="slidenum">
              <a:rPr lang="en-US" sz="750" smtClean="0">
                <a:solidFill>
                  <a:srgbClr val="1F497D"/>
                </a:solidFill>
                <a:latin typeface="Arial" panose="020B0604020202020204" pitchFamily="34" charset="0"/>
                <a:cs typeface="Arial" panose="020B0604020202020204" pitchFamily="34" charset="0"/>
              </a:rPr>
              <a:pPr algn="r" defTabSz="685800">
                <a:defRPr/>
              </a:pPr>
              <a:t>‹#›</a:t>
            </a:fld>
            <a:endParaRPr lang="en-US" sz="750" dirty="0">
              <a:solidFill>
                <a:srgbClr val="1F497D"/>
              </a:solidFill>
              <a:latin typeface="Arial" panose="020B0604020202020204" pitchFamily="34" charset="0"/>
              <a:cs typeface="Arial" panose="020B0604020202020204" pitchFamily="34" charset="0"/>
            </a:endParaRPr>
          </a:p>
        </p:txBody>
      </p:sp>
      <p:sp>
        <p:nvSpPr>
          <p:cNvPr id="9" name="Footer Placeholder 4"/>
          <p:cNvSpPr>
            <a:spLocks noGrp="1"/>
          </p:cNvSpPr>
          <p:nvPr>
            <p:ph type="ftr" sz="quarter" idx="3"/>
          </p:nvPr>
        </p:nvSpPr>
        <p:spPr>
          <a:xfrm>
            <a:off x="1398182" y="4855231"/>
            <a:ext cx="3086100" cy="171992"/>
          </a:xfrm>
          <a:prstGeom prst="rect">
            <a:avLst/>
          </a:prstGeom>
        </p:spPr>
        <p:txBody>
          <a:bodyPr vert="horz" lIns="91440" tIns="45720" rIns="91440" bIns="45720" rtlCol="0" anchor="ctr"/>
          <a:lstStyle>
            <a:lvl1pPr marL="0" algn="l" defTabSz="685800" rtl="0" eaLnBrk="1" latinLnBrk="0" hangingPunct="1">
              <a:defRPr kumimoji="0" lang="en-US" sz="750" b="0" i="0" u="none" strike="noStrike" kern="1200" cap="none" spc="0" normalizeH="0" baseline="0" dirty="0" smtClean="0">
                <a:ln>
                  <a:noFill/>
                </a:ln>
                <a:solidFill>
                  <a:srgbClr val="1F497D"/>
                </a:solidFill>
                <a:effectLst/>
                <a:uLnTx/>
                <a:uFillTx/>
                <a:latin typeface="Arial" panose="020B0604020202020204" pitchFamily="34" charset="0"/>
                <a:ea typeface="+mn-ea"/>
                <a:cs typeface="Arial" panose="020B0604020202020204" pitchFamily="34" charset="0"/>
              </a:defRPr>
            </a:lvl1pPr>
          </a:lstStyle>
          <a:p>
            <a:r>
              <a:rPr lang="en-US" dirty="0"/>
              <a:t>AMERICAN MUNICIPAL POWER, INC.</a:t>
            </a:r>
          </a:p>
        </p:txBody>
      </p:sp>
    </p:spTree>
    <p:extLst>
      <p:ext uri="{BB962C8B-B14F-4D97-AF65-F5344CB8AC3E}">
        <p14:creationId xmlns:p14="http://schemas.microsoft.com/office/powerpoint/2010/main" val="679972825"/>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457200" y="2438400"/>
            <a:ext cx="5706533" cy="1151467"/>
          </a:xfrm>
          <a:prstGeom prst="rect">
            <a:avLst/>
          </a:prstGeom>
        </p:spPr>
        <p:txBody>
          <a:bodyPr/>
          <a:lstStyle>
            <a:lvl1pPr algn="l">
              <a:defRPr sz="2300" b="1">
                <a:solidFill>
                  <a:srgbClr val="FFFFFF"/>
                </a:solidFill>
                <a:latin typeface="Poppins Regular"/>
                <a:cs typeface="Poppins Regular"/>
              </a:defRPr>
            </a:lvl1pPr>
          </a:lstStyle>
          <a:p>
            <a:r>
              <a:rPr lang="en-US" dirty="0"/>
              <a:t>Click here to edit the title</a:t>
            </a:r>
            <a:endParaRPr lang="es-ES" dirty="0"/>
          </a:p>
        </p:txBody>
      </p:sp>
      <p:sp>
        <p:nvSpPr>
          <p:cNvPr id="3" name="Marcador de contenido 2"/>
          <p:cNvSpPr>
            <a:spLocks noGrp="1"/>
          </p:cNvSpPr>
          <p:nvPr>
            <p:ph idx="1" hasCustomPrompt="1"/>
          </p:nvPr>
        </p:nvSpPr>
        <p:spPr>
          <a:xfrm>
            <a:off x="457200" y="3556001"/>
            <a:ext cx="4995333" cy="822325"/>
          </a:xfrm>
          <a:prstGeom prst="rect">
            <a:avLst/>
          </a:prstGeom>
        </p:spPr>
        <p:txBody>
          <a:bodyPr/>
          <a:lstStyle>
            <a:lvl1pPr>
              <a:defRPr sz="2300">
                <a:solidFill>
                  <a:srgbClr val="307FFF"/>
                </a:solidFill>
                <a:latin typeface="Poppins Medium"/>
                <a:cs typeface="Poppins Medium"/>
              </a:defRPr>
            </a:lvl1pPr>
          </a:lstStyle>
          <a:p>
            <a:pPr lvl="0"/>
            <a:r>
              <a:rPr lang="en-US" dirty="0"/>
              <a:t>Click here to edit this section of sub text</a:t>
            </a:r>
          </a:p>
        </p:txBody>
      </p:sp>
      <p:sp>
        <p:nvSpPr>
          <p:cNvPr id="8" name="Marcador de contenido 2"/>
          <p:cNvSpPr>
            <a:spLocks noGrp="1"/>
          </p:cNvSpPr>
          <p:nvPr>
            <p:ph idx="10" hasCustomPrompt="1"/>
          </p:nvPr>
        </p:nvSpPr>
        <p:spPr>
          <a:xfrm>
            <a:off x="457201" y="4555070"/>
            <a:ext cx="2997200" cy="406397"/>
          </a:xfrm>
          <a:prstGeom prst="rect">
            <a:avLst/>
          </a:prstGeom>
        </p:spPr>
        <p:txBody>
          <a:bodyPr/>
          <a:lstStyle>
            <a:lvl1pPr>
              <a:defRPr sz="1600">
                <a:solidFill>
                  <a:schemeClr val="bg1"/>
                </a:solidFill>
                <a:latin typeface="Poppins Medium"/>
                <a:cs typeface="Poppins Medium"/>
              </a:defRPr>
            </a:lvl1pPr>
          </a:lstStyle>
          <a:p>
            <a:pPr lvl="0"/>
            <a:r>
              <a:rPr lang="en-US" dirty="0"/>
              <a:t>Click here to modify this smaller section of text</a:t>
            </a:r>
          </a:p>
        </p:txBody>
      </p:sp>
    </p:spTree>
    <p:extLst>
      <p:ext uri="{BB962C8B-B14F-4D97-AF65-F5344CB8AC3E}">
        <p14:creationId xmlns:p14="http://schemas.microsoft.com/office/powerpoint/2010/main" val="1232750731"/>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resentation End">
    <p:spTree>
      <p:nvGrpSpPr>
        <p:cNvPr id="1" name=""/>
        <p:cNvGrpSpPr/>
        <p:nvPr/>
      </p:nvGrpSpPr>
      <p:grpSpPr>
        <a:xfrm>
          <a:off x="0" y="0"/>
          <a:ext cx="0" cy="0"/>
          <a:chOff x="0" y="0"/>
          <a:chExt cx="0" cy="0"/>
        </a:xfrm>
      </p:grpSpPr>
      <p:sp>
        <p:nvSpPr>
          <p:cNvPr id="6" name="Título 1"/>
          <p:cNvSpPr>
            <a:spLocks noGrp="1"/>
          </p:cNvSpPr>
          <p:nvPr>
            <p:ph type="title" hasCustomPrompt="1"/>
          </p:nvPr>
        </p:nvSpPr>
        <p:spPr>
          <a:xfrm>
            <a:off x="457200" y="2641596"/>
            <a:ext cx="5706533" cy="1151467"/>
          </a:xfrm>
          <a:prstGeom prst="rect">
            <a:avLst/>
          </a:prstGeom>
        </p:spPr>
        <p:txBody>
          <a:bodyPr/>
          <a:lstStyle>
            <a:lvl1pPr algn="l">
              <a:defRPr sz="4400" b="1" baseline="0">
                <a:solidFill>
                  <a:srgbClr val="FFFFFF"/>
                </a:solidFill>
                <a:latin typeface="Poppins Regular"/>
                <a:cs typeface="Poppins Regular"/>
              </a:defRPr>
            </a:lvl1pPr>
          </a:lstStyle>
          <a:p>
            <a:r>
              <a:rPr lang="es-ES" dirty="0" err="1"/>
              <a:t>Thank</a:t>
            </a:r>
            <a:r>
              <a:rPr lang="es-ES" dirty="0"/>
              <a:t> </a:t>
            </a:r>
            <a:r>
              <a:rPr lang="es-ES" dirty="0" err="1"/>
              <a:t>you</a:t>
            </a:r>
            <a:endParaRPr lang="es-ES" dirty="0"/>
          </a:p>
        </p:txBody>
      </p:sp>
      <p:sp>
        <p:nvSpPr>
          <p:cNvPr id="7" name="Marcador de contenido 2"/>
          <p:cNvSpPr>
            <a:spLocks noGrp="1"/>
          </p:cNvSpPr>
          <p:nvPr>
            <p:ph idx="10" hasCustomPrompt="1"/>
          </p:nvPr>
        </p:nvSpPr>
        <p:spPr>
          <a:xfrm>
            <a:off x="457201" y="4555070"/>
            <a:ext cx="2997200" cy="406397"/>
          </a:xfrm>
          <a:prstGeom prst="rect">
            <a:avLst/>
          </a:prstGeom>
        </p:spPr>
        <p:txBody>
          <a:bodyPr/>
          <a:lstStyle>
            <a:lvl1pPr>
              <a:defRPr sz="1600">
                <a:solidFill>
                  <a:schemeClr val="bg1"/>
                </a:solidFill>
                <a:latin typeface="Poppins Medium"/>
                <a:cs typeface="Poppins Medium"/>
              </a:defRPr>
            </a:lvl1pPr>
          </a:lstStyle>
          <a:p>
            <a:pPr lvl="0"/>
            <a:r>
              <a:rPr lang="en-US" dirty="0"/>
              <a:t>Click here to modify this smaller section of text</a:t>
            </a:r>
          </a:p>
        </p:txBody>
      </p:sp>
    </p:spTree>
    <p:extLst>
      <p:ext uri="{BB962C8B-B14F-4D97-AF65-F5344CB8AC3E}">
        <p14:creationId xmlns:p14="http://schemas.microsoft.com/office/powerpoint/2010/main" val="1821393619"/>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rgbClr val="E40046"/>
                </a:solidFill>
                <a:latin typeface="Poppins Regular"/>
                <a:cs typeface="Poppins Regular"/>
              </a:defRPr>
            </a:lvl1pPr>
          </a:lstStyle>
          <a:p>
            <a:r>
              <a:rPr lang="en-US" dirty="0"/>
              <a:t>Click here to edit the title</a:t>
            </a:r>
            <a:endParaRPr lang="es-ES" dirty="0"/>
          </a:p>
        </p:txBody>
      </p:sp>
      <p:sp>
        <p:nvSpPr>
          <p:cNvPr id="5" name="Marcador de contenido 2"/>
          <p:cNvSpPr>
            <a:spLocks noGrp="1"/>
          </p:cNvSpPr>
          <p:nvPr>
            <p:ph idx="1" hasCustomPrompt="1"/>
          </p:nvPr>
        </p:nvSpPr>
        <p:spPr>
          <a:xfrm>
            <a:off x="457200" y="829738"/>
            <a:ext cx="8229600" cy="3589862"/>
          </a:xfrm>
          <a:prstGeom prst="rect">
            <a:avLst/>
          </a:prstGeom>
        </p:spPr>
        <p:txBody>
          <a:bodyPr>
            <a:normAutofit/>
          </a:bodyPr>
          <a:lstStyle>
            <a:lvl1pPr marL="685800" indent="-685800">
              <a:buFont typeface="Arial" panose="020B0604020202020204" pitchFamily="34" charset="0"/>
              <a:buChar char="•"/>
              <a:defRPr sz="5000" b="1" i="1">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Write here to modify text in this section</a:t>
            </a:r>
          </a:p>
        </p:txBody>
      </p:sp>
    </p:spTree>
    <p:extLst>
      <p:ext uri="{BB962C8B-B14F-4D97-AF65-F5344CB8AC3E}">
        <p14:creationId xmlns:p14="http://schemas.microsoft.com/office/powerpoint/2010/main" val="3527526233"/>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Contents">
    <p:spTree>
      <p:nvGrpSpPr>
        <p:cNvPr id="1" name=""/>
        <p:cNvGrpSpPr/>
        <p:nvPr/>
      </p:nvGrpSpPr>
      <p:grpSpPr>
        <a:xfrm>
          <a:off x="0" y="0"/>
          <a:ext cx="0" cy="0"/>
          <a:chOff x="0" y="0"/>
          <a:chExt cx="0" cy="0"/>
        </a:xfrm>
      </p:grpSpPr>
      <p:sp>
        <p:nvSpPr>
          <p:cNvPr id="11"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rgbClr val="E40046"/>
                </a:solidFill>
                <a:latin typeface="Poppins Regular"/>
                <a:cs typeface="Poppins Regular"/>
              </a:defRPr>
            </a:lvl1pPr>
          </a:lstStyle>
          <a:p>
            <a:r>
              <a:rPr lang="en-US" dirty="0"/>
              <a:t>Click here to edit the title</a:t>
            </a:r>
            <a:endParaRPr lang="es-ES" dirty="0"/>
          </a:p>
        </p:txBody>
      </p:sp>
      <p:sp>
        <p:nvSpPr>
          <p:cNvPr id="13" name="Marcador de contenido 2"/>
          <p:cNvSpPr>
            <a:spLocks noGrp="1"/>
          </p:cNvSpPr>
          <p:nvPr>
            <p:ph idx="10" hasCustomPrompt="1"/>
          </p:nvPr>
        </p:nvSpPr>
        <p:spPr>
          <a:xfrm>
            <a:off x="457200" y="829737"/>
            <a:ext cx="4038600" cy="3572929"/>
          </a:xfrm>
          <a:prstGeom prst="rect">
            <a:avLst/>
          </a:prstGeom>
        </p:spPr>
        <p:txBody>
          <a:bodyPr>
            <a:normAutofit/>
          </a:bodyPr>
          <a:lstStyle>
            <a:lvl1pPr marL="342900" indent="-342900">
              <a:buFont typeface="Arial" panose="020B0604020202020204" pitchFamily="34" charset="0"/>
              <a:buChar char="•"/>
              <a:defRPr sz="2400">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
        <p:nvSpPr>
          <p:cNvPr id="15" name="Marcador de contenido 2"/>
          <p:cNvSpPr>
            <a:spLocks noGrp="1"/>
          </p:cNvSpPr>
          <p:nvPr>
            <p:ph idx="11" hasCustomPrompt="1"/>
          </p:nvPr>
        </p:nvSpPr>
        <p:spPr>
          <a:xfrm>
            <a:off x="4648200" y="829737"/>
            <a:ext cx="4038600" cy="3572929"/>
          </a:xfrm>
          <a:prstGeom prst="rect">
            <a:avLst/>
          </a:prstGeom>
        </p:spPr>
        <p:txBody>
          <a:bodyPr>
            <a:normAutofit/>
          </a:bodyPr>
          <a:lstStyle>
            <a:lvl1pPr marL="342900" indent="-342900">
              <a:buFont typeface="Arial" panose="020B0604020202020204" pitchFamily="34" charset="0"/>
              <a:buChar char="•"/>
              <a:defRPr sz="2400">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Tree>
    <p:extLst>
      <p:ext uri="{BB962C8B-B14F-4D97-AF65-F5344CB8AC3E}">
        <p14:creationId xmlns:p14="http://schemas.microsoft.com/office/powerpoint/2010/main" val="407940336"/>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 Comparison ">
    <p:spTree>
      <p:nvGrpSpPr>
        <p:cNvPr id="1" name=""/>
        <p:cNvGrpSpPr/>
        <p:nvPr/>
      </p:nvGrpSpPr>
      <p:grpSpPr>
        <a:xfrm>
          <a:off x="0" y="0"/>
          <a:ext cx="0" cy="0"/>
          <a:chOff x="0" y="0"/>
          <a:chExt cx="0" cy="0"/>
        </a:xfrm>
      </p:grpSpPr>
      <p:sp>
        <p:nvSpPr>
          <p:cNvPr id="3" name="Marcador de texto 2"/>
          <p:cNvSpPr>
            <a:spLocks noGrp="1"/>
          </p:cNvSpPr>
          <p:nvPr>
            <p:ph type="body" idx="1" hasCustomPrompt="1"/>
          </p:nvPr>
        </p:nvSpPr>
        <p:spPr>
          <a:xfrm>
            <a:off x="457200" y="812804"/>
            <a:ext cx="4040188" cy="615950"/>
          </a:xfrm>
          <a:prstGeom prst="rect">
            <a:avLst/>
          </a:prstGeom>
        </p:spPr>
        <p:txBody>
          <a:bodyPr anchor="b">
            <a:normAutofit/>
          </a:bodyPr>
          <a:lstStyle>
            <a:lvl1pPr marL="0" indent="0">
              <a:buNone/>
              <a:defRPr sz="1800" b="1">
                <a:solidFill>
                  <a:srgbClr val="051260"/>
                </a:solidFill>
                <a:latin typeface="Open Sans Regular"/>
                <a:cs typeface="Open Sans Regular"/>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here to edit this section of text</a:t>
            </a:r>
          </a:p>
        </p:txBody>
      </p:sp>
      <p:sp>
        <p:nvSpPr>
          <p:cNvPr id="10"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rgbClr val="E40046"/>
                </a:solidFill>
                <a:latin typeface="Poppins Regular"/>
                <a:cs typeface="Poppins Regular"/>
              </a:defRPr>
            </a:lvl1pPr>
          </a:lstStyle>
          <a:p>
            <a:r>
              <a:rPr lang="en-US" dirty="0"/>
              <a:t>Click here to edit the title</a:t>
            </a:r>
            <a:endParaRPr lang="es-ES" dirty="0"/>
          </a:p>
        </p:txBody>
      </p:sp>
      <p:sp>
        <p:nvSpPr>
          <p:cNvPr id="13" name="Marcador de contenido 2"/>
          <p:cNvSpPr>
            <a:spLocks noGrp="1"/>
          </p:cNvSpPr>
          <p:nvPr>
            <p:ph idx="10" hasCustomPrompt="1"/>
          </p:nvPr>
        </p:nvSpPr>
        <p:spPr>
          <a:xfrm>
            <a:off x="457200" y="1563402"/>
            <a:ext cx="4038600" cy="2856198"/>
          </a:xfrm>
          <a:prstGeom prst="rect">
            <a:avLst/>
          </a:prstGeom>
        </p:spPr>
        <p:txBody>
          <a:bodyPr>
            <a:normAutofit/>
          </a:bodyPr>
          <a:lstStyle>
            <a:lvl1pPr marL="342900" indent="-342900">
              <a:buFont typeface="Arial"/>
              <a:buChar char="•"/>
              <a:defRPr sz="1800">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
        <p:nvSpPr>
          <p:cNvPr id="14" name="Marcador de contenido 2"/>
          <p:cNvSpPr>
            <a:spLocks noGrp="1"/>
          </p:cNvSpPr>
          <p:nvPr>
            <p:ph idx="11" hasCustomPrompt="1"/>
          </p:nvPr>
        </p:nvSpPr>
        <p:spPr>
          <a:xfrm>
            <a:off x="4648200" y="1563402"/>
            <a:ext cx="4038600" cy="2856198"/>
          </a:xfrm>
          <a:prstGeom prst="rect">
            <a:avLst/>
          </a:prstGeom>
        </p:spPr>
        <p:txBody>
          <a:bodyPr>
            <a:normAutofit/>
          </a:bodyPr>
          <a:lstStyle>
            <a:lvl1pPr marL="285750" indent="-285750">
              <a:buFont typeface="Arial"/>
              <a:buChar char="•"/>
              <a:defRPr sz="1800">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
        <p:nvSpPr>
          <p:cNvPr id="15" name="Marcador de texto 2"/>
          <p:cNvSpPr>
            <a:spLocks noGrp="1"/>
          </p:cNvSpPr>
          <p:nvPr>
            <p:ph type="body" idx="12" hasCustomPrompt="1"/>
          </p:nvPr>
        </p:nvSpPr>
        <p:spPr>
          <a:xfrm>
            <a:off x="4646612" y="812804"/>
            <a:ext cx="4040188" cy="615950"/>
          </a:xfrm>
          <a:prstGeom prst="rect">
            <a:avLst/>
          </a:prstGeom>
        </p:spPr>
        <p:txBody>
          <a:bodyPr anchor="b">
            <a:normAutofit/>
          </a:bodyPr>
          <a:lstStyle>
            <a:lvl1pPr marL="0" indent="0">
              <a:buNone/>
              <a:defRPr sz="1800" b="1">
                <a:solidFill>
                  <a:srgbClr val="051260"/>
                </a:solidFill>
                <a:latin typeface="Open Sans Regular"/>
                <a:cs typeface="Open Sans Regular"/>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here to edit this section of text</a:t>
            </a:r>
          </a:p>
        </p:txBody>
      </p:sp>
    </p:spTree>
    <p:extLst>
      <p:ext uri="{BB962C8B-B14F-4D97-AF65-F5344CB8AC3E}">
        <p14:creationId xmlns:p14="http://schemas.microsoft.com/office/powerpoint/2010/main" val="3613607531"/>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rgbClr val="E40046"/>
                </a:solidFill>
                <a:latin typeface="Poppins Regular"/>
                <a:cs typeface="Poppins Regular"/>
              </a:defRPr>
            </a:lvl1pPr>
          </a:lstStyle>
          <a:p>
            <a:r>
              <a:rPr lang="en-US" dirty="0"/>
              <a:t>Click here to edit the title</a:t>
            </a:r>
            <a:endParaRPr lang="es-ES" dirty="0"/>
          </a:p>
        </p:txBody>
      </p:sp>
    </p:spTree>
    <p:extLst>
      <p:ext uri="{BB962C8B-B14F-4D97-AF65-F5344CB8AC3E}">
        <p14:creationId xmlns:p14="http://schemas.microsoft.com/office/powerpoint/2010/main" val="1038293203"/>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5802466"/>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rgbClr val="307FFF"/>
        </a:solidFill>
        <a:effectLst/>
      </p:bgPr>
    </p:bg>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chemeClr val="bg1"/>
                </a:solidFill>
                <a:latin typeface="Poppins Regular"/>
                <a:cs typeface="Poppins Regular"/>
              </a:defRPr>
            </a:lvl1pPr>
          </a:lstStyle>
          <a:p>
            <a:r>
              <a:rPr lang="en-US" dirty="0"/>
              <a:t>Click here to edit the title</a:t>
            </a:r>
            <a:endParaRPr lang="es-ES" dirty="0"/>
          </a:p>
        </p:txBody>
      </p:sp>
      <p:sp>
        <p:nvSpPr>
          <p:cNvPr id="3" name="Marcador de contenido 2"/>
          <p:cNvSpPr>
            <a:spLocks noGrp="1"/>
          </p:cNvSpPr>
          <p:nvPr>
            <p:ph idx="1" hasCustomPrompt="1"/>
          </p:nvPr>
        </p:nvSpPr>
        <p:spPr>
          <a:xfrm>
            <a:off x="457200" y="829737"/>
            <a:ext cx="8229600" cy="3572929"/>
          </a:xfrm>
          <a:prstGeom prst="rect">
            <a:avLst/>
          </a:prstGeom>
        </p:spPr>
        <p:txBody>
          <a:bodyPr>
            <a:normAutofit/>
          </a:bodyPr>
          <a:lstStyle>
            <a:lvl1pPr marL="342900" indent="-342900">
              <a:buFont typeface="Arial" panose="020B0604020202020204" pitchFamily="34" charset="0"/>
              <a:buChar char="•"/>
              <a:defRPr sz="2400">
                <a:solidFill>
                  <a:schemeClr val="bg1"/>
                </a:solidFill>
                <a:latin typeface="Open Sans Regular"/>
                <a:cs typeface="Open Sans Regular"/>
              </a:defRPr>
            </a:lvl1pPr>
            <a:lvl2pPr>
              <a:defRPr sz="1800">
                <a:solidFill>
                  <a:schemeClr val="bg1"/>
                </a:solidFill>
                <a:latin typeface="Open Sans Regular"/>
                <a:cs typeface="Open Sans Regular"/>
              </a:defRPr>
            </a:lvl2pPr>
            <a:lvl3pPr>
              <a:defRPr sz="1800">
                <a:solidFill>
                  <a:schemeClr val="bg1"/>
                </a:solidFill>
                <a:latin typeface="Open Sans Regular"/>
                <a:cs typeface="Open Sans Regular"/>
              </a:defRPr>
            </a:lvl3pPr>
            <a:lvl4pPr>
              <a:defRPr sz="1800">
                <a:solidFill>
                  <a:schemeClr val="bg1"/>
                </a:solidFill>
                <a:latin typeface="Open Sans Regular"/>
                <a:cs typeface="Open Sans Regular"/>
              </a:defRPr>
            </a:lvl4pPr>
            <a:lvl5pPr>
              <a:defRPr sz="1800">
                <a:solidFill>
                  <a:schemeClr val="bg1"/>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Tree>
    <p:extLst>
      <p:ext uri="{BB962C8B-B14F-4D97-AF65-F5344CB8AC3E}">
        <p14:creationId xmlns:p14="http://schemas.microsoft.com/office/powerpoint/2010/main" val="363740500"/>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2_Title and Content">
    <p:bg>
      <p:bgPr>
        <a:solidFill>
          <a:srgbClr val="E40046"/>
        </a:solidFill>
        <a:effectLst/>
      </p:bgPr>
    </p:bg>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chemeClr val="bg1"/>
                </a:solidFill>
                <a:latin typeface="Poppins Regular"/>
                <a:cs typeface="Poppins Regular"/>
              </a:defRPr>
            </a:lvl1pPr>
          </a:lstStyle>
          <a:p>
            <a:r>
              <a:rPr lang="en-US" dirty="0"/>
              <a:t>Click here to edit the title</a:t>
            </a:r>
            <a:endParaRPr lang="es-ES" dirty="0"/>
          </a:p>
        </p:txBody>
      </p:sp>
      <p:sp>
        <p:nvSpPr>
          <p:cNvPr id="3" name="Marcador de contenido 2"/>
          <p:cNvSpPr>
            <a:spLocks noGrp="1"/>
          </p:cNvSpPr>
          <p:nvPr>
            <p:ph idx="1" hasCustomPrompt="1"/>
          </p:nvPr>
        </p:nvSpPr>
        <p:spPr>
          <a:xfrm>
            <a:off x="457200" y="829737"/>
            <a:ext cx="8229600" cy="3572929"/>
          </a:xfrm>
          <a:prstGeom prst="rect">
            <a:avLst/>
          </a:prstGeom>
        </p:spPr>
        <p:txBody>
          <a:bodyPr>
            <a:normAutofit/>
          </a:bodyPr>
          <a:lstStyle>
            <a:lvl1pPr marL="342900" indent="-342900">
              <a:buFont typeface="Arial" panose="020B0604020202020204" pitchFamily="34" charset="0"/>
              <a:buChar char="•"/>
              <a:defRPr sz="2400">
                <a:solidFill>
                  <a:schemeClr val="bg1"/>
                </a:solidFill>
                <a:latin typeface="Open Sans Regular"/>
                <a:cs typeface="Open Sans Regular"/>
              </a:defRPr>
            </a:lvl1pPr>
            <a:lvl2pPr>
              <a:defRPr sz="1800">
                <a:solidFill>
                  <a:schemeClr val="bg1"/>
                </a:solidFill>
                <a:latin typeface="Open Sans Regular"/>
                <a:cs typeface="Open Sans Regular"/>
              </a:defRPr>
            </a:lvl2pPr>
            <a:lvl3pPr>
              <a:defRPr sz="1800">
                <a:solidFill>
                  <a:schemeClr val="bg1"/>
                </a:solidFill>
                <a:latin typeface="Open Sans Regular"/>
                <a:cs typeface="Open Sans Regular"/>
              </a:defRPr>
            </a:lvl3pPr>
            <a:lvl4pPr>
              <a:defRPr sz="1800">
                <a:solidFill>
                  <a:schemeClr val="bg1"/>
                </a:solidFill>
                <a:latin typeface="Open Sans Regular"/>
                <a:cs typeface="Open Sans Regular"/>
              </a:defRPr>
            </a:lvl4pPr>
            <a:lvl5pPr>
              <a:defRPr sz="1800">
                <a:solidFill>
                  <a:schemeClr val="bg1"/>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Tree>
    <p:extLst>
      <p:ext uri="{BB962C8B-B14F-4D97-AF65-F5344CB8AC3E}">
        <p14:creationId xmlns:p14="http://schemas.microsoft.com/office/powerpoint/2010/main" val="2712554391"/>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3_Title and Content">
    <p:bg>
      <p:bgPr>
        <a:solidFill>
          <a:srgbClr val="051260"/>
        </a:solidFill>
        <a:effectLst/>
      </p:bgPr>
    </p:bg>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chemeClr val="bg1"/>
                </a:solidFill>
                <a:latin typeface="Poppins Regular"/>
                <a:cs typeface="Poppins Regular"/>
              </a:defRPr>
            </a:lvl1pPr>
          </a:lstStyle>
          <a:p>
            <a:r>
              <a:rPr lang="en-US" dirty="0"/>
              <a:t>Click here to edit the title</a:t>
            </a:r>
            <a:endParaRPr lang="es-ES" dirty="0"/>
          </a:p>
        </p:txBody>
      </p:sp>
      <p:sp>
        <p:nvSpPr>
          <p:cNvPr id="3" name="Marcador de contenido 2"/>
          <p:cNvSpPr>
            <a:spLocks noGrp="1"/>
          </p:cNvSpPr>
          <p:nvPr>
            <p:ph idx="1" hasCustomPrompt="1"/>
          </p:nvPr>
        </p:nvSpPr>
        <p:spPr>
          <a:xfrm>
            <a:off x="457200" y="829737"/>
            <a:ext cx="8229600" cy="3572929"/>
          </a:xfrm>
          <a:prstGeom prst="rect">
            <a:avLst/>
          </a:prstGeom>
        </p:spPr>
        <p:txBody>
          <a:bodyPr>
            <a:normAutofit/>
          </a:bodyPr>
          <a:lstStyle>
            <a:lvl1pPr marL="342900" indent="-342900">
              <a:buFont typeface="Arial" panose="020B0604020202020204" pitchFamily="34" charset="0"/>
              <a:buChar char="•"/>
              <a:defRPr sz="2400">
                <a:solidFill>
                  <a:schemeClr val="bg1"/>
                </a:solidFill>
                <a:latin typeface="Open Sans Regular"/>
                <a:cs typeface="Open Sans Regular"/>
              </a:defRPr>
            </a:lvl1pPr>
            <a:lvl2pPr>
              <a:defRPr sz="1800">
                <a:solidFill>
                  <a:schemeClr val="bg1"/>
                </a:solidFill>
                <a:latin typeface="Open Sans Regular"/>
                <a:cs typeface="Open Sans Regular"/>
              </a:defRPr>
            </a:lvl2pPr>
            <a:lvl3pPr>
              <a:defRPr sz="1800">
                <a:solidFill>
                  <a:schemeClr val="bg1"/>
                </a:solidFill>
                <a:latin typeface="Open Sans Regular"/>
                <a:cs typeface="Open Sans Regular"/>
              </a:defRPr>
            </a:lvl3pPr>
            <a:lvl4pPr>
              <a:defRPr sz="1800">
                <a:solidFill>
                  <a:schemeClr val="bg1"/>
                </a:solidFill>
                <a:latin typeface="Open Sans Regular"/>
                <a:cs typeface="Open Sans Regular"/>
              </a:defRPr>
            </a:lvl4pPr>
            <a:lvl5pPr>
              <a:defRPr sz="1800">
                <a:solidFill>
                  <a:schemeClr val="bg1"/>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Tree>
    <p:extLst>
      <p:ext uri="{BB962C8B-B14F-4D97-AF65-F5344CB8AC3E}">
        <p14:creationId xmlns:p14="http://schemas.microsoft.com/office/powerpoint/2010/main" val="3744240186"/>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ángulo 6"/>
          <p:cNvSpPr/>
          <p:nvPr userDrawn="1"/>
        </p:nvSpPr>
        <p:spPr>
          <a:xfrm>
            <a:off x="0" y="4572001"/>
            <a:ext cx="9144000" cy="571499"/>
          </a:xfrm>
          <a:prstGeom prst="rect">
            <a:avLst/>
          </a:prstGeom>
          <a:solidFill>
            <a:srgbClr val="0512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ln>
                <a:noFill/>
              </a:ln>
              <a:solidFill>
                <a:srgbClr val="051260"/>
              </a:solidFill>
              <a:effectLst/>
            </a:endParaRPr>
          </a:p>
        </p:txBody>
      </p:sp>
      <p:sp>
        <p:nvSpPr>
          <p:cNvPr id="8" name="Marcador de número de diapositiva 6"/>
          <p:cNvSpPr txBox="1">
            <a:spLocks/>
          </p:cNvSpPr>
          <p:nvPr userDrawn="1"/>
        </p:nvSpPr>
        <p:spPr>
          <a:xfrm>
            <a:off x="349782" y="4755357"/>
            <a:ext cx="2133600" cy="273844"/>
          </a:xfrm>
          <a:prstGeom prst="rect">
            <a:avLst/>
          </a:prstGeom>
        </p:spPr>
        <p:txBody>
          <a:bodyPr vert="horz" lIns="91440" tIns="45720" rIns="91440" bIns="45720" rtlCol="0" anchor="ctr"/>
          <a:lstStyle>
            <a:defPPr>
              <a:defRPr lang="es-E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s-ES" dirty="0">
                <a:solidFill>
                  <a:srgbClr val="307FFF"/>
                </a:solidFill>
                <a:latin typeface="Poppins Medium"/>
                <a:cs typeface="Poppins Medium"/>
              </a:rPr>
              <a:t>P. </a:t>
            </a:r>
            <a:fld id="{B3ABA466-59FA-7145-AB5A-F6B53F1EFE54}" type="slidenum">
              <a:rPr lang="es-ES" smtClean="0">
                <a:solidFill>
                  <a:srgbClr val="307FFF"/>
                </a:solidFill>
                <a:latin typeface="Poppins Medium"/>
                <a:cs typeface="Poppins Medium"/>
              </a:rPr>
              <a:pPr algn="l"/>
              <a:t>‹#›</a:t>
            </a:fld>
            <a:endParaRPr lang="es-ES" dirty="0">
              <a:solidFill>
                <a:srgbClr val="307FFF"/>
              </a:solidFill>
              <a:latin typeface="Poppins Medium"/>
              <a:cs typeface="Poppins Medium"/>
            </a:endParaRPr>
          </a:p>
        </p:txBody>
      </p:sp>
      <p:pic>
        <p:nvPicPr>
          <p:cNvPr id="9" name="Imagen 8" descr="LOGO_color_rgb_negative.png"/>
          <p:cNvPicPr>
            <a:picLocks noChangeAspect="1"/>
          </p:cNvPicPr>
          <p:nvPr userDrawn="1"/>
        </p:nvPicPr>
        <p:blipFill>
          <a:blip r:embed="rId18" cstate="email">
            <a:extLst>
              <a:ext uri="{28A0092B-C50C-407E-A947-70E740481C1C}">
                <a14:useLocalDpi xmlns:a14="http://schemas.microsoft.com/office/drawing/2010/main"/>
              </a:ext>
            </a:extLst>
          </a:blip>
          <a:stretch>
            <a:fillRect/>
          </a:stretch>
        </p:blipFill>
        <p:spPr>
          <a:xfrm>
            <a:off x="7425266" y="4572386"/>
            <a:ext cx="1320800" cy="571113"/>
          </a:xfrm>
          <a:prstGeom prst="rect">
            <a:avLst/>
          </a:prstGeom>
        </p:spPr>
      </p:pic>
    </p:spTree>
    <p:extLst>
      <p:ext uri="{BB962C8B-B14F-4D97-AF65-F5344CB8AC3E}">
        <p14:creationId xmlns:p14="http://schemas.microsoft.com/office/powerpoint/2010/main" val="48123707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91" r:id="rId7"/>
    <p:sldLayoutId id="2147483692" r:id="rId8"/>
    <p:sldLayoutId id="2147483693" r:id="rId9"/>
    <p:sldLayoutId id="2147483688" r:id="rId10"/>
    <p:sldLayoutId id="2147483689" r:id="rId11"/>
    <p:sldLayoutId id="2147483690" r:id="rId12"/>
    <p:sldLayoutId id="2147483694" r:id="rId13"/>
    <p:sldLayoutId id="2147483695" r:id="rId14"/>
    <p:sldLayoutId id="2147483697" r:id="rId15"/>
    <p:sldLayoutId id="2147483698" r:id="rId16"/>
  </p:sldLayoutIdLst>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51260"/>
        </a:solidFill>
        <a:effectLst/>
      </p:bgPr>
    </p:bg>
    <p:spTree>
      <p:nvGrpSpPr>
        <p:cNvPr id="1" name=""/>
        <p:cNvGrpSpPr/>
        <p:nvPr/>
      </p:nvGrpSpPr>
      <p:grpSpPr>
        <a:xfrm>
          <a:off x="0" y="0"/>
          <a:ext cx="0" cy="0"/>
          <a:chOff x="0" y="0"/>
          <a:chExt cx="0" cy="0"/>
        </a:xfrm>
      </p:grpSpPr>
      <p:pic>
        <p:nvPicPr>
          <p:cNvPr id="8" name="Imagen 7" descr="ICON.png"/>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5841996" y="0"/>
            <a:ext cx="3316901" cy="5175163"/>
          </a:xfrm>
          <a:prstGeom prst="rect">
            <a:avLst/>
          </a:prstGeom>
        </p:spPr>
      </p:pic>
    </p:spTree>
    <p:extLst>
      <p:ext uri="{BB962C8B-B14F-4D97-AF65-F5344CB8AC3E}">
        <p14:creationId xmlns:p14="http://schemas.microsoft.com/office/powerpoint/2010/main" val="73637930"/>
      </p:ext>
    </p:extLst>
  </p:cSld>
  <p:clrMap bg1="lt1" tx1="dk1" bg2="lt2" tx2="dk2" accent1="accent1" accent2="accent2" accent3="accent3" accent4="accent4" accent5="accent5" accent6="accent6" hlink="hlink" folHlink="folHlink"/>
  <p:sldLayoutIdLst>
    <p:sldLayoutId id="2147483686" r:id="rId1"/>
    <p:sldLayoutId id="2147483687" r:id="rId2"/>
  </p:sldLayoutIdLst>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0" indent="0" algn="l" defTabSz="457200" rtl="0" eaLnBrk="1" latinLnBrk="0" hangingPunct="1">
        <a:spcBef>
          <a:spcPct val="20000"/>
        </a:spcBef>
        <a:buFont typeface="Arial"/>
        <a:buNone/>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5.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DA008-578C-E045-BC87-40C6128FEC5E}"/>
              </a:ext>
            </a:extLst>
          </p:cNvPr>
          <p:cNvSpPr>
            <a:spLocks noGrp="1"/>
          </p:cNvSpPr>
          <p:nvPr>
            <p:ph type="title"/>
          </p:nvPr>
        </p:nvSpPr>
        <p:spPr/>
        <p:txBody>
          <a:bodyPr/>
          <a:lstStyle/>
          <a:p>
            <a:r>
              <a:rPr lang="en-US" dirty="0"/>
              <a:t>Public Power Cybersecurity Management Program</a:t>
            </a:r>
            <a:endParaRPr lang="en-US" sz="1800" dirty="0"/>
          </a:p>
        </p:txBody>
      </p:sp>
      <p:sp>
        <p:nvSpPr>
          <p:cNvPr id="3" name="Content Placeholder 2">
            <a:extLst>
              <a:ext uri="{FF2B5EF4-FFF2-40B4-BE49-F238E27FC236}">
                <a16:creationId xmlns:a16="http://schemas.microsoft.com/office/drawing/2014/main" id="{CFFEC5AA-2632-9540-AF78-60D02C509778}"/>
              </a:ext>
            </a:extLst>
          </p:cNvPr>
          <p:cNvSpPr>
            <a:spLocks noGrp="1"/>
          </p:cNvSpPr>
          <p:nvPr>
            <p:ph idx="1"/>
          </p:nvPr>
        </p:nvSpPr>
        <p:spPr/>
        <p:txBody>
          <a:bodyPr/>
          <a:lstStyle/>
          <a:p>
            <a:r>
              <a:rPr lang="en-US" dirty="0"/>
              <a:t>Branndon Kelley</a:t>
            </a:r>
          </a:p>
          <a:p>
            <a:r>
              <a:rPr lang="en-US" dirty="0"/>
              <a:t>Hometown Connections, Inc.</a:t>
            </a:r>
          </a:p>
        </p:txBody>
      </p:sp>
      <p:sp>
        <p:nvSpPr>
          <p:cNvPr id="4" name="Content Placeholder 3">
            <a:extLst>
              <a:ext uri="{FF2B5EF4-FFF2-40B4-BE49-F238E27FC236}">
                <a16:creationId xmlns:a16="http://schemas.microsoft.com/office/drawing/2014/main" id="{B9F28ABF-BF58-4243-896C-F63CD3C41E67}"/>
              </a:ext>
            </a:extLst>
          </p:cNvPr>
          <p:cNvSpPr>
            <a:spLocks noGrp="1"/>
          </p:cNvSpPr>
          <p:nvPr>
            <p:ph idx="10"/>
          </p:nvPr>
        </p:nvSpPr>
        <p:spPr/>
        <p:txBody>
          <a:bodyPr/>
          <a:lstStyle/>
          <a:p>
            <a:r>
              <a:rPr lang="en-US" dirty="0"/>
              <a:t>September 2022</a:t>
            </a:r>
          </a:p>
        </p:txBody>
      </p:sp>
    </p:spTree>
    <p:extLst>
      <p:ext uri="{BB962C8B-B14F-4D97-AF65-F5344CB8AC3E}">
        <p14:creationId xmlns:p14="http://schemas.microsoft.com/office/powerpoint/2010/main" val="3571295784"/>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normAutofit fontScale="90000"/>
          </a:bodyPr>
          <a:lstStyle/>
          <a:p>
            <a:r>
              <a:rPr lang="en-US" dirty="0"/>
              <a:t>Obtaining a quote</a:t>
            </a:r>
          </a:p>
        </p:txBody>
      </p:sp>
      <p:sp>
        <p:nvSpPr>
          <p:cNvPr id="7" name="Content Placeholder 6">
            <a:extLst>
              <a:ext uri="{FF2B5EF4-FFF2-40B4-BE49-F238E27FC236}">
                <a16:creationId xmlns:a16="http://schemas.microsoft.com/office/drawing/2014/main" id="{4168014E-CA41-4338-BA01-B7CFAEC12BFA}"/>
              </a:ext>
            </a:extLst>
          </p:cNvPr>
          <p:cNvSpPr>
            <a:spLocks noGrp="1"/>
          </p:cNvSpPr>
          <p:nvPr>
            <p:ph idx="1"/>
          </p:nvPr>
        </p:nvSpPr>
        <p:spPr/>
        <p:txBody>
          <a:bodyPr>
            <a:normAutofit fontScale="92500" lnSpcReduction="10000"/>
          </a:bodyPr>
          <a:lstStyle/>
          <a:p>
            <a:r>
              <a:rPr lang="en-US" dirty="0"/>
              <a:t>Complete short data questionnaire / scoping call</a:t>
            </a:r>
          </a:p>
          <a:p>
            <a:endParaRPr lang="en-US" dirty="0"/>
          </a:p>
          <a:p>
            <a:r>
              <a:rPr lang="en-US" dirty="0"/>
              <a:t>Sized as small / medium or large based on:</a:t>
            </a:r>
          </a:p>
          <a:p>
            <a:pPr lvl="1"/>
            <a:r>
              <a:rPr lang="en-US" dirty="0"/>
              <a:t># of firewalls &amp; internet connections.</a:t>
            </a:r>
          </a:p>
          <a:p>
            <a:pPr lvl="1"/>
            <a:r>
              <a:rPr lang="en-US" dirty="0"/>
              <a:t># network switches and network segments.</a:t>
            </a:r>
          </a:p>
          <a:p>
            <a:pPr lvl="1"/>
            <a:r>
              <a:rPr lang="en-US" dirty="0"/>
              <a:t># of endpoints (computers, servers, printers).</a:t>
            </a:r>
          </a:p>
          <a:p>
            <a:pPr lvl="1"/>
            <a:r>
              <a:rPr lang="en-US" dirty="0"/>
              <a:t># of business applications (Billing, GIS, SCADA, OMS, WOMS).</a:t>
            </a:r>
          </a:p>
          <a:p>
            <a:pPr lvl="1"/>
            <a:r>
              <a:rPr lang="en-US" dirty="0"/>
              <a:t># of third party IT vendors in use.</a:t>
            </a:r>
          </a:p>
          <a:p>
            <a:pPr lvl="1"/>
            <a:r>
              <a:rPr lang="en-US" dirty="0"/>
              <a:t># of cybersecurity systems in place (picked from a list).</a:t>
            </a:r>
          </a:p>
          <a:p>
            <a:pPr lvl="1"/>
            <a:r>
              <a:rPr lang="en-US" dirty="0"/>
              <a:t># of written IT policies.</a:t>
            </a:r>
          </a:p>
          <a:p>
            <a:pPr lvl="1"/>
            <a:r>
              <a:rPr lang="en-US" dirty="0"/>
              <a:t>Any custom application development done in house?</a:t>
            </a:r>
          </a:p>
        </p:txBody>
      </p:sp>
    </p:spTree>
    <p:extLst>
      <p:ext uri="{BB962C8B-B14F-4D97-AF65-F5344CB8AC3E}">
        <p14:creationId xmlns:p14="http://schemas.microsoft.com/office/powerpoint/2010/main" val="3939205585"/>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4">
            <a:extLst>
              <a:ext uri="{FF2B5EF4-FFF2-40B4-BE49-F238E27FC236}">
                <a16:creationId xmlns:a16="http://schemas.microsoft.com/office/drawing/2014/main" id="{01E4BFF2-EA40-8F70-AD18-4B253B47566B}"/>
              </a:ext>
            </a:extLst>
          </p:cNvPr>
          <p:cNvSpPr>
            <a:spLocks noGrp="1"/>
          </p:cNvSpPr>
          <p:nvPr>
            <p:ph idx="1"/>
          </p:nvPr>
        </p:nvSpPr>
        <p:spPr>
          <a:xfrm>
            <a:off x="457200" y="829738"/>
            <a:ext cx="4114800" cy="3589862"/>
          </a:xfrm>
        </p:spPr>
        <p:txBody>
          <a:bodyPr>
            <a:normAutofit/>
          </a:bodyPr>
          <a:lstStyle/>
          <a:p>
            <a:pPr marL="0" indent="0" algn="ctr">
              <a:buNone/>
            </a:pPr>
            <a:endParaRPr lang="en-US" i="0" dirty="0"/>
          </a:p>
          <a:p>
            <a:pPr marL="0" indent="0" algn="ctr">
              <a:buNone/>
            </a:pPr>
            <a:r>
              <a:rPr lang="en-US" i="0" dirty="0"/>
              <a:t>Mitigate</a:t>
            </a:r>
          </a:p>
        </p:txBody>
      </p:sp>
      <p:graphicFrame>
        <p:nvGraphicFramePr>
          <p:cNvPr id="6" name="Diagram 5">
            <a:extLst>
              <a:ext uri="{FF2B5EF4-FFF2-40B4-BE49-F238E27FC236}">
                <a16:creationId xmlns:a16="http://schemas.microsoft.com/office/drawing/2014/main" id="{85F899CF-FD25-4DB6-D29E-18B4F51060A9}"/>
              </a:ext>
            </a:extLst>
          </p:cNvPr>
          <p:cNvGraphicFramePr/>
          <p:nvPr>
            <p:extLst>
              <p:ext uri="{D42A27DB-BD31-4B8C-83A1-F6EECF244321}">
                <p14:modId xmlns:p14="http://schemas.microsoft.com/office/powerpoint/2010/main" val="113640784"/>
              </p:ext>
            </p:extLst>
          </p:nvPr>
        </p:nvGraphicFramePr>
        <p:xfrm>
          <a:off x="4572000" y="945544"/>
          <a:ext cx="4038600" cy="3394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ectangle: Rounded Corners 7">
            <a:extLst>
              <a:ext uri="{FF2B5EF4-FFF2-40B4-BE49-F238E27FC236}">
                <a16:creationId xmlns:a16="http://schemas.microsoft.com/office/drawing/2014/main" id="{6A72AFFE-8902-B2BF-DF3B-6BBD88EFAF0D}"/>
              </a:ext>
            </a:extLst>
          </p:cNvPr>
          <p:cNvSpPr/>
          <p:nvPr/>
        </p:nvSpPr>
        <p:spPr>
          <a:xfrm>
            <a:off x="6151418" y="3332018"/>
            <a:ext cx="942109" cy="318654"/>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n w="38100">
                <a:solidFill>
                  <a:schemeClr val="tx1"/>
                </a:solidFill>
              </a:ln>
            </a:endParaRPr>
          </a:p>
        </p:txBody>
      </p:sp>
    </p:spTree>
    <p:extLst>
      <p:ext uri="{BB962C8B-B14F-4D97-AF65-F5344CB8AC3E}">
        <p14:creationId xmlns:p14="http://schemas.microsoft.com/office/powerpoint/2010/main" val="739986432"/>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normAutofit fontScale="90000"/>
          </a:bodyPr>
          <a:lstStyle/>
          <a:p>
            <a:r>
              <a:rPr lang="en-US" dirty="0"/>
              <a:t>Mitigation Examples</a:t>
            </a:r>
          </a:p>
        </p:txBody>
      </p:sp>
      <p:sp>
        <p:nvSpPr>
          <p:cNvPr id="7" name="Content Placeholder 6">
            <a:extLst>
              <a:ext uri="{FF2B5EF4-FFF2-40B4-BE49-F238E27FC236}">
                <a16:creationId xmlns:a16="http://schemas.microsoft.com/office/drawing/2014/main" id="{4168014E-CA41-4338-BA01-B7CFAEC12BFA}"/>
              </a:ext>
            </a:extLst>
          </p:cNvPr>
          <p:cNvSpPr>
            <a:spLocks noGrp="1"/>
          </p:cNvSpPr>
          <p:nvPr>
            <p:ph idx="1"/>
          </p:nvPr>
        </p:nvSpPr>
        <p:spPr/>
        <p:txBody>
          <a:bodyPr>
            <a:normAutofit/>
          </a:bodyPr>
          <a:lstStyle/>
          <a:p>
            <a:r>
              <a:rPr lang="en-US" dirty="0"/>
              <a:t>Helping a Michigan based municipality design and implement a more secure network architecture.</a:t>
            </a:r>
          </a:p>
          <a:p>
            <a:r>
              <a:rPr lang="en-US" dirty="0"/>
              <a:t>Helping municipalities implement additional controls, procedures and better cybersecurity technologies. </a:t>
            </a:r>
          </a:p>
          <a:p>
            <a:r>
              <a:rPr lang="en-US" dirty="0"/>
              <a:t>Helping with vulnerability remediation and verification.</a:t>
            </a:r>
          </a:p>
          <a:p>
            <a:r>
              <a:rPr lang="en-US" dirty="0"/>
              <a:t>Additionally, mitigating Cyber risk also involves Cybersecurity Training…</a:t>
            </a:r>
          </a:p>
          <a:p>
            <a:endParaRPr lang="en-US" dirty="0"/>
          </a:p>
          <a:p>
            <a:endParaRPr lang="en-US" dirty="0"/>
          </a:p>
        </p:txBody>
      </p:sp>
    </p:spTree>
    <p:extLst>
      <p:ext uri="{BB962C8B-B14F-4D97-AF65-F5344CB8AC3E}">
        <p14:creationId xmlns:p14="http://schemas.microsoft.com/office/powerpoint/2010/main" val="3177162199"/>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B7D2A496-DB99-41CD-AA53-90067FA43E71}"/>
              </a:ext>
            </a:extLst>
          </p:cNvPr>
          <p:cNvSpPr>
            <a:spLocks noGrp="1"/>
          </p:cNvSpPr>
          <p:nvPr>
            <p:ph idx="1"/>
          </p:nvPr>
        </p:nvSpPr>
        <p:spPr/>
        <p:txBody>
          <a:bodyPr>
            <a:normAutofit/>
          </a:bodyPr>
          <a:lstStyle/>
          <a:p>
            <a:pPr marL="0" indent="0" algn="ctr">
              <a:buNone/>
            </a:pPr>
            <a:endParaRPr lang="en-US" i="0" dirty="0"/>
          </a:p>
          <a:p>
            <a:pPr marL="0" indent="0" algn="ctr">
              <a:buNone/>
            </a:pPr>
            <a:r>
              <a:rPr lang="en-US" i="0" dirty="0"/>
              <a:t>Cybersecurity 101 Workshop</a:t>
            </a:r>
          </a:p>
        </p:txBody>
      </p:sp>
    </p:spTree>
    <p:extLst>
      <p:ext uri="{BB962C8B-B14F-4D97-AF65-F5344CB8AC3E}">
        <p14:creationId xmlns:p14="http://schemas.microsoft.com/office/powerpoint/2010/main" val="1631873746"/>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E17DB999-3517-2A0A-4719-D91312009B3A}"/>
              </a:ext>
            </a:extLst>
          </p:cNvPr>
          <p:cNvSpPr>
            <a:spLocks noGrp="1"/>
          </p:cNvSpPr>
          <p:nvPr>
            <p:ph type="title"/>
          </p:nvPr>
        </p:nvSpPr>
        <p:spPr/>
        <p:txBody>
          <a:bodyPr>
            <a:normAutofit fontScale="90000"/>
          </a:bodyPr>
          <a:lstStyle/>
          <a:p>
            <a:r>
              <a:rPr lang="en-US" dirty="0"/>
              <a:t>Cybersecurity 101 Workshop</a:t>
            </a:r>
          </a:p>
        </p:txBody>
      </p:sp>
      <p:sp>
        <p:nvSpPr>
          <p:cNvPr id="8" name="Content Placeholder 7">
            <a:extLst>
              <a:ext uri="{FF2B5EF4-FFF2-40B4-BE49-F238E27FC236}">
                <a16:creationId xmlns:a16="http://schemas.microsoft.com/office/drawing/2014/main" id="{2960DC43-B5F8-4799-B359-AC6A372F8B6B}"/>
              </a:ext>
            </a:extLst>
          </p:cNvPr>
          <p:cNvSpPr>
            <a:spLocks noGrp="1"/>
          </p:cNvSpPr>
          <p:nvPr>
            <p:ph idx="1"/>
          </p:nvPr>
        </p:nvSpPr>
        <p:spPr/>
        <p:txBody>
          <a:bodyPr>
            <a:normAutofit lnSpcReduction="10000"/>
          </a:bodyPr>
          <a:lstStyle/>
          <a:p>
            <a:pPr marL="0" indent="0">
              <a:buNone/>
            </a:pPr>
            <a:r>
              <a:rPr lang="en-US" sz="2100" b="1" dirty="0"/>
              <a:t>Duration: </a:t>
            </a:r>
            <a:r>
              <a:rPr lang="en-US" sz="2100" dirty="0"/>
              <a:t>6 Hours</a:t>
            </a:r>
          </a:p>
          <a:p>
            <a:pPr marL="0" indent="0">
              <a:buNone/>
            </a:pPr>
            <a:r>
              <a:rPr lang="en-US" sz="2100" b="1" dirty="0"/>
              <a:t>Target Audience: </a:t>
            </a:r>
            <a:r>
              <a:rPr lang="en-US" sz="2100" dirty="0"/>
              <a:t>Utility Staff, General Managers, Billing Staff, IT</a:t>
            </a:r>
          </a:p>
          <a:p>
            <a:pPr marL="0" indent="0">
              <a:buNone/>
            </a:pPr>
            <a:endParaRPr lang="en-US" sz="2100" b="1" dirty="0"/>
          </a:p>
          <a:p>
            <a:pPr marL="0" indent="0">
              <a:buNone/>
            </a:pPr>
            <a:r>
              <a:rPr lang="en-US" sz="2100" b="1" dirty="0"/>
              <a:t>Morning Sessions:</a:t>
            </a:r>
          </a:p>
          <a:p>
            <a:pPr lvl="1"/>
            <a:r>
              <a:rPr lang="en-US" sz="1950" dirty="0"/>
              <a:t>The Overall Threat Landscape</a:t>
            </a:r>
          </a:p>
          <a:p>
            <a:pPr lvl="1"/>
            <a:r>
              <a:rPr lang="en-US" sz="1950" dirty="0"/>
              <a:t>Ransomware and Public Power</a:t>
            </a:r>
          </a:p>
          <a:p>
            <a:pPr lvl="1"/>
            <a:r>
              <a:rPr lang="en-US" sz="1950" dirty="0"/>
              <a:t>Cyber Insurance Requirements</a:t>
            </a:r>
          </a:p>
          <a:p>
            <a:pPr lvl="1"/>
            <a:r>
              <a:rPr lang="en-US" sz="1950" dirty="0"/>
              <a:t>Cybersecurity:  Operational Technology (OT) vs Information Technology (IT)</a:t>
            </a:r>
          </a:p>
          <a:p>
            <a:pPr lvl="1"/>
            <a:r>
              <a:rPr lang="en-US" sz="1950" dirty="0"/>
              <a:t>Building an Effective Cybersecurity Awareness Program</a:t>
            </a:r>
          </a:p>
          <a:p>
            <a:endParaRPr lang="en-US" sz="2100" dirty="0"/>
          </a:p>
        </p:txBody>
      </p:sp>
    </p:spTree>
    <p:extLst>
      <p:ext uri="{BB962C8B-B14F-4D97-AF65-F5344CB8AC3E}">
        <p14:creationId xmlns:p14="http://schemas.microsoft.com/office/powerpoint/2010/main" val="601375017"/>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E17DB999-3517-2A0A-4719-D91312009B3A}"/>
              </a:ext>
            </a:extLst>
          </p:cNvPr>
          <p:cNvSpPr>
            <a:spLocks noGrp="1"/>
          </p:cNvSpPr>
          <p:nvPr>
            <p:ph type="title"/>
          </p:nvPr>
        </p:nvSpPr>
        <p:spPr/>
        <p:txBody>
          <a:bodyPr>
            <a:normAutofit fontScale="90000"/>
          </a:bodyPr>
          <a:lstStyle/>
          <a:p>
            <a:r>
              <a:rPr lang="en-US" dirty="0"/>
              <a:t>Cybersecurity 101 Workshop</a:t>
            </a:r>
          </a:p>
        </p:txBody>
      </p:sp>
      <p:sp>
        <p:nvSpPr>
          <p:cNvPr id="8" name="Content Placeholder 7">
            <a:extLst>
              <a:ext uri="{FF2B5EF4-FFF2-40B4-BE49-F238E27FC236}">
                <a16:creationId xmlns:a16="http://schemas.microsoft.com/office/drawing/2014/main" id="{2960DC43-B5F8-4799-B359-AC6A372F8B6B}"/>
              </a:ext>
            </a:extLst>
          </p:cNvPr>
          <p:cNvSpPr>
            <a:spLocks noGrp="1"/>
          </p:cNvSpPr>
          <p:nvPr>
            <p:ph idx="1"/>
          </p:nvPr>
        </p:nvSpPr>
        <p:spPr/>
        <p:txBody>
          <a:bodyPr>
            <a:normAutofit/>
          </a:bodyPr>
          <a:lstStyle/>
          <a:p>
            <a:pPr marL="0" indent="0">
              <a:buNone/>
            </a:pPr>
            <a:endParaRPr lang="en-US" sz="2100" b="1" dirty="0"/>
          </a:p>
          <a:p>
            <a:pPr marL="0" indent="0">
              <a:buNone/>
            </a:pPr>
            <a:endParaRPr lang="en-US" sz="2100" b="1" dirty="0"/>
          </a:p>
          <a:p>
            <a:pPr marL="0" indent="0">
              <a:buNone/>
            </a:pPr>
            <a:r>
              <a:rPr lang="en-US" sz="2100" b="1" dirty="0"/>
              <a:t>Afternoon Sessions:</a:t>
            </a:r>
          </a:p>
          <a:p>
            <a:pPr lvl="1"/>
            <a:r>
              <a:rPr lang="en-US" sz="1950" dirty="0"/>
              <a:t>Threat Awareness Information:  What’s available?  What should you subscribe to?</a:t>
            </a:r>
          </a:p>
          <a:p>
            <a:pPr lvl="1"/>
            <a:r>
              <a:rPr lang="en-US" sz="1950" dirty="0"/>
              <a:t>Incident Response Exercise</a:t>
            </a:r>
          </a:p>
          <a:p>
            <a:pPr lvl="1"/>
            <a:r>
              <a:rPr lang="en-US" sz="1950" dirty="0"/>
              <a:t>Building and implementing an Incident Response Plan</a:t>
            </a:r>
          </a:p>
          <a:p>
            <a:pPr lvl="1"/>
            <a:r>
              <a:rPr lang="en-US" sz="1950" dirty="0"/>
              <a:t>Vulnerability Management:   What you should ask your IT staff</a:t>
            </a:r>
          </a:p>
          <a:p>
            <a:pPr lvl="1"/>
            <a:r>
              <a:rPr lang="en-US" sz="1950" dirty="0"/>
              <a:t>Closing Session:  Tying it all together / Recap</a:t>
            </a:r>
          </a:p>
          <a:p>
            <a:endParaRPr lang="en-US" sz="2100" dirty="0"/>
          </a:p>
        </p:txBody>
      </p:sp>
    </p:spTree>
    <p:extLst>
      <p:ext uri="{BB962C8B-B14F-4D97-AF65-F5344CB8AC3E}">
        <p14:creationId xmlns:p14="http://schemas.microsoft.com/office/powerpoint/2010/main" val="1390353337"/>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E17DB999-3517-2A0A-4719-D91312009B3A}"/>
              </a:ext>
            </a:extLst>
          </p:cNvPr>
          <p:cNvSpPr>
            <a:spLocks noGrp="1"/>
          </p:cNvSpPr>
          <p:nvPr>
            <p:ph type="title"/>
          </p:nvPr>
        </p:nvSpPr>
        <p:spPr/>
        <p:txBody>
          <a:bodyPr>
            <a:normAutofit fontScale="90000"/>
          </a:bodyPr>
          <a:lstStyle/>
          <a:p>
            <a:r>
              <a:rPr lang="en-US" dirty="0"/>
              <a:t>Cybersecurity 101 Workshop - Testimonials</a:t>
            </a:r>
          </a:p>
        </p:txBody>
      </p:sp>
      <p:sp>
        <p:nvSpPr>
          <p:cNvPr id="8" name="Content Placeholder 7">
            <a:extLst>
              <a:ext uri="{FF2B5EF4-FFF2-40B4-BE49-F238E27FC236}">
                <a16:creationId xmlns:a16="http://schemas.microsoft.com/office/drawing/2014/main" id="{2960DC43-B5F8-4799-B359-AC6A372F8B6B}"/>
              </a:ext>
            </a:extLst>
          </p:cNvPr>
          <p:cNvSpPr>
            <a:spLocks noGrp="1"/>
          </p:cNvSpPr>
          <p:nvPr>
            <p:ph idx="1"/>
          </p:nvPr>
        </p:nvSpPr>
        <p:spPr/>
        <p:txBody>
          <a:bodyPr>
            <a:normAutofit/>
          </a:bodyPr>
          <a:lstStyle/>
          <a:p>
            <a:pPr marL="0" indent="0">
              <a:buNone/>
            </a:pPr>
            <a:r>
              <a:rPr lang="en-US" sz="1600" dirty="0"/>
              <a:t>“The cybersecurity workshop facilitated by Hometown Connections served as a great reminder that we need to stay vigilant in the everchanging digital world. The speaker’s wealth of knowledge helped our organization become aware of cyber threats and assisted us in creating a game plan so that we can remain proactive and prepared”</a:t>
            </a:r>
          </a:p>
          <a:p>
            <a:pPr marL="0" indent="0">
              <a:buNone/>
            </a:pPr>
            <a:r>
              <a:rPr lang="en-US" sz="1600" dirty="0"/>
              <a:t>	– Bryan Brackemyre, Indiana Municipal Power Agency</a:t>
            </a:r>
          </a:p>
          <a:p>
            <a:pPr marL="0" indent="0">
              <a:buNone/>
            </a:pPr>
            <a:endParaRPr lang="en-US" sz="1600" dirty="0"/>
          </a:p>
          <a:p>
            <a:pPr marL="0" indent="0">
              <a:buNone/>
            </a:pPr>
            <a:endParaRPr lang="en-US" sz="1600" dirty="0"/>
          </a:p>
          <a:p>
            <a:pPr marL="0" indent="0">
              <a:buNone/>
            </a:pPr>
            <a:r>
              <a:rPr lang="en-US" sz="1600" dirty="0"/>
              <a:t>“I’ve been to several cybersecurity training sessions, but after Hometown Connection’s cybersecurity class, everything finally clicked for me. Of all the trainings I go to, cybersecurity is my number one priority, and this workshop provided amazing information and resources for our community” </a:t>
            </a:r>
          </a:p>
          <a:p>
            <a:pPr marL="0" indent="0">
              <a:buNone/>
            </a:pPr>
            <a:r>
              <a:rPr lang="en-US" sz="1600" dirty="0"/>
              <a:t>	– Shari Johnson, Town of Advance </a:t>
            </a:r>
          </a:p>
          <a:p>
            <a:endParaRPr lang="en-US" sz="1600" dirty="0"/>
          </a:p>
        </p:txBody>
      </p:sp>
    </p:spTree>
    <p:extLst>
      <p:ext uri="{BB962C8B-B14F-4D97-AF65-F5344CB8AC3E}">
        <p14:creationId xmlns:p14="http://schemas.microsoft.com/office/powerpoint/2010/main" val="3675444521"/>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4">
            <a:extLst>
              <a:ext uri="{FF2B5EF4-FFF2-40B4-BE49-F238E27FC236}">
                <a16:creationId xmlns:a16="http://schemas.microsoft.com/office/drawing/2014/main" id="{51B9740F-70CB-6A96-F5D5-4A9F59E8F441}"/>
              </a:ext>
            </a:extLst>
          </p:cNvPr>
          <p:cNvSpPr>
            <a:spLocks noGrp="1"/>
          </p:cNvSpPr>
          <p:nvPr>
            <p:ph idx="1"/>
          </p:nvPr>
        </p:nvSpPr>
        <p:spPr>
          <a:xfrm>
            <a:off x="457200" y="829738"/>
            <a:ext cx="4114800" cy="3589862"/>
          </a:xfrm>
        </p:spPr>
        <p:txBody>
          <a:bodyPr>
            <a:normAutofit/>
          </a:bodyPr>
          <a:lstStyle/>
          <a:p>
            <a:pPr marL="0" indent="0" algn="ctr">
              <a:buNone/>
            </a:pPr>
            <a:endParaRPr lang="en-US" i="0" dirty="0"/>
          </a:p>
          <a:p>
            <a:pPr marL="0" indent="0" algn="ctr">
              <a:buNone/>
            </a:pPr>
            <a:r>
              <a:rPr lang="en-US" i="0" dirty="0"/>
              <a:t>Monitor &amp; Manage</a:t>
            </a:r>
          </a:p>
        </p:txBody>
      </p:sp>
      <p:graphicFrame>
        <p:nvGraphicFramePr>
          <p:cNvPr id="6" name="Diagram 5">
            <a:extLst>
              <a:ext uri="{FF2B5EF4-FFF2-40B4-BE49-F238E27FC236}">
                <a16:creationId xmlns:a16="http://schemas.microsoft.com/office/drawing/2014/main" id="{70555492-20E0-3FD5-0DBC-8DF352B889C0}"/>
              </a:ext>
            </a:extLst>
          </p:cNvPr>
          <p:cNvGraphicFramePr/>
          <p:nvPr>
            <p:extLst>
              <p:ext uri="{D42A27DB-BD31-4B8C-83A1-F6EECF244321}">
                <p14:modId xmlns:p14="http://schemas.microsoft.com/office/powerpoint/2010/main" val="113640784"/>
              </p:ext>
            </p:extLst>
          </p:nvPr>
        </p:nvGraphicFramePr>
        <p:xfrm>
          <a:off x="4572000" y="945544"/>
          <a:ext cx="4038600" cy="3394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ectangle: Rounded Corners 7">
            <a:extLst>
              <a:ext uri="{FF2B5EF4-FFF2-40B4-BE49-F238E27FC236}">
                <a16:creationId xmlns:a16="http://schemas.microsoft.com/office/drawing/2014/main" id="{7D8A8B26-5B3B-130E-68C6-1BE84FA5512E}"/>
              </a:ext>
            </a:extLst>
          </p:cNvPr>
          <p:cNvSpPr/>
          <p:nvPr/>
        </p:nvSpPr>
        <p:spPr>
          <a:xfrm>
            <a:off x="5465618" y="1780308"/>
            <a:ext cx="942109" cy="845127"/>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n w="38100">
                <a:solidFill>
                  <a:schemeClr val="tx1"/>
                </a:solidFill>
              </a:ln>
            </a:endParaRPr>
          </a:p>
        </p:txBody>
      </p:sp>
    </p:spTree>
    <p:extLst>
      <p:ext uri="{BB962C8B-B14F-4D97-AF65-F5344CB8AC3E}">
        <p14:creationId xmlns:p14="http://schemas.microsoft.com/office/powerpoint/2010/main" val="4246854250"/>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CCA32-5036-4331-B9D1-2AA53446C8B9}"/>
              </a:ext>
            </a:extLst>
          </p:cNvPr>
          <p:cNvSpPr>
            <a:spLocks noGrp="1"/>
          </p:cNvSpPr>
          <p:nvPr>
            <p:ph type="title"/>
          </p:nvPr>
        </p:nvSpPr>
        <p:spPr/>
        <p:txBody>
          <a:bodyPr>
            <a:normAutofit fontScale="90000"/>
          </a:bodyPr>
          <a:lstStyle/>
          <a:p>
            <a:r>
              <a:rPr lang="en-US" dirty="0"/>
              <a:t>Cybersecurity Program - Future</a:t>
            </a:r>
          </a:p>
        </p:txBody>
      </p:sp>
      <p:sp>
        <p:nvSpPr>
          <p:cNvPr id="3" name="Content Placeholder 2">
            <a:extLst>
              <a:ext uri="{FF2B5EF4-FFF2-40B4-BE49-F238E27FC236}">
                <a16:creationId xmlns:a16="http://schemas.microsoft.com/office/drawing/2014/main" id="{5CCA82FF-9E14-4982-9811-5E126A4875B5}"/>
              </a:ext>
            </a:extLst>
          </p:cNvPr>
          <p:cNvSpPr>
            <a:spLocks noGrp="1"/>
          </p:cNvSpPr>
          <p:nvPr>
            <p:ph idx="1"/>
          </p:nvPr>
        </p:nvSpPr>
        <p:spPr/>
        <p:txBody>
          <a:bodyPr/>
          <a:lstStyle/>
          <a:p>
            <a:r>
              <a:rPr lang="en-US" dirty="0"/>
              <a:t>Phase I and II of program focus is on assessment and mitigation.</a:t>
            </a:r>
          </a:p>
          <a:p>
            <a:endParaRPr lang="en-US" dirty="0"/>
          </a:p>
          <a:p>
            <a:r>
              <a:rPr lang="en-US" dirty="0"/>
              <a:t>Upcoming offering will include Mitigation and Monitoring and Cybersecurity Management</a:t>
            </a:r>
          </a:p>
          <a:p>
            <a:pPr lvl="1"/>
            <a:r>
              <a:rPr lang="en-US" dirty="0"/>
              <a:t>Cybersecurity Monitoring</a:t>
            </a:r>
          </a:p>
          <a:p>
            <a:pPr lvl="1"/>
            <a:r>
              <a:rPr lang="en-US" dirty="0"/>
              <a:t>Vulnerability Management</a:t>
            </a:r>
          </a:p>
        </p:txBody>
      </p:sp>
    </p:spTree>
    <p:extLst>
      <p:ext uri="{BB962C8B-B14F-4D97-AF65-F5344CB8AC3E}">
        <p14:creationId xmlns:p14="http://schemas.microsoft.com/office/powerpoint/2010/main" val="3932200636"/>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Monitor &amp; Manage – Solution Components</a:t>
            </a:r>
          </a:p>
        </p:txBody>
      </p:sp>
      <p:sp>
        <p:nvSpPr>
          <p:cNvPr id="21" name="Content Placeholder 20">
            <a:extLst>
              <a:ext uri="{FF2B5EF4-FFF2-40B4-BE49-F238E27FC236}">
                <a16:creationId xmlns:a16="http://schemas.microsoft.com/office/drawing/2014/main" id="{B5812585-4A55-4EB7-B5F2-02E78C5E2847}"/>
              </a:ext>
            </a:extLst>
          </p:cNvPr>
          <p:cNvSpPr>
            <a:spLocks noGrp="1"/>
          </p:cNvSpPr>
          <p:nvPr>
            <p:ph idx="1"/>
          </p:nvPr>
        </p:nvSpPr>
        <p:spPr/>
        <p:txBody>
          <a:bodyPr>
            <a:normAutofit fontScale="70000" lnSpcReduction="20000"/>
          </a:bodyPr>
          <a:lstStyle/>
          <a:p>
            <a:r>
              <a:rPr lang="en-US" dirty="0"/>
              <a:t>Managed Detection and Response</a:t>
            </a:r>
          </a:p>
          <a:p>
            <a:pPr lvl="1"/>
            <a:r>
              <a:rPr lang="en-US" dirty="0"/>
              <a:t>Provides 24×7 monitoring of municipality networks, endpoints, and cloud environments and that can help detect, respond, and recover from cyber-attacks.  </a:t>
            </a:r>
          </a:p>
          <a:p>
            <a:endParaRPr lang="en-US" dirty="0"/>
          </a:p>
          <a:p>
            <a:r>
              <a:rPr lang="en-US" dirty="0"/>
              <a:t>Vulnerability Management System</a:t>
            </a:r>
          </a:p>
          <a:p>
            <a:pPr lvl="1"/>
            <a:r>
              <a:rPr lang="en-US" dirty="0"/>
              <a:t>A network and/or agent-based vulnerability scanning solution that has the capability to scan a municipality’s network and identify all unresolved vulnerabilities.  </a:t>
            </a:r>
          </a:p>
          <a:p>
            <a:pPr lvl="1"/>
            <a:r>
              <a:rPr lang="en-US" dirty="0"/>
              <a:t>Solution should include high level reports that show vulnerabilities ranked using the Common Vulnerability Scoring System (CVSS).</a:t>
            </a:r>
          </a:p>
          <a:p>
            <a:endParaRPr lang="en-US" dirty="0"/>
          </a:p>
          <a:p>
            <a:r>
              <a:rPr lang="en-US" dirty="0"/>
              <a:t>Consolidated Dashboard / View for HCI (Optional)</a:t>
            </a:r>
          </a:p>
          <a:p>
            <a:pPr lvl="1"/>
            <a:r>
              <a:rPr lang="en-US" dirty="0"/>
              <a:t>In addition to each customer having their own dashboard view, a key component of this solution will be to allow HCI to be able to have a consolidated dashboard showing information for each of their utility members</a:t>
            </a:r>
          </a:p>
          <a:p>
            <a:pPr lvl="1"/>
            <a:r>
              <a:rPr lang="en-US" dirty="0"/>
              <a:t>This would allow HCI to provide added value, assist with opening tickets, helping members with more complex security investigations and issues, hold vulnerability remediation meetings, and provide other cyber assistance services as needed.</a:t>
            </a:r>
          </a:p>
        </p:txBody>
      </p:sp>
    </p:spTree>
    <p:extLst>
      <p:ext uri="{BB962C8B-B14F-4D97-AF65-F5344CB8AC3E}">
        <p14:creationId xmlns:p14="http://schemas.microsoft.com/office/powerpoint/2010/main" val="3151305771"/>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CCA32-5036-4331-B9D1-2AA53446C8B9}"/>
              </a:ext>
            </a:extLst>
          </p:cNvPr>
          <p:cNvSpPr>
            <a:spLocks noGrp="1"/>
          </p:cNvSpPr>
          <p:nvPr>
            <p:ph type="title"/>
          </p:nvPr>
        </p:nvSpPr>
        <p:spPr/>
        <p:txBody>
          <a:bodyPr>
            <a:normAutofit fontScale="90000"/>
          </a:bodyPr>
          <a:lstStyle/>
          <a:p>
            <a:r>
              <a:rPr lang="en-US" dirty="0"/>
              <a:t>Cybersecurity Program</a:t>
            </a:r>
          </a:p>
        </p:txBody>
      </p:sp>
      <p:sp>
        <p:nvSpPr>
          <p:cNvPr id="3" name="Content Placeholder 2">
            <a:extLst>
              <a:ext uri="{FF2B5EF4-FFF2-40B4-BE49-F238E27FC236}">
                <a16:creationId xmlns:a16="http://schemas.microsoft.com/office/drawing/2014/main" id="{5CCA82FF-9E14-4982-9811-5E126A4875B5}"/>
              </a:ext>
            </a:extLst>
          </p:cNvPr>
          <p:cNvSpPr>
            <a:spLocks noGrp="1"/>
          </p:cNvSpPr>
          <p:nvPr>
            <p:ph idx="1"/>
          </p:nvPr>
        </p:nvSpPr>
        <p:spPr>
          <a:xfrm>
            <a:off x="4572000" y="829737"/>
            <a:ext cx="4114799" cy="3572929"/>
          </a:xfrm>
        </p:spPr>
        <p:txBody>
          <a:bodyPr>
            <a:normAutofit fontScale="92500"/>
          </a:bodyPr>
          <a:lstStyle/>
          <a:p>
            <a:r>
              <a:rPr lang="en-US" dirty="0"/>
              <a:t>Assess</a:t>
            </a:r>
          </a:p>
          <a:p>
            <a:pPr lvl="1"/>
            <a:r>
              <a:rPr lang="en-US" dirty="0"/>
              <a:t>Assess current state (baseline)</a:t>
            </a:r>
          </a:p>
          <a:p>
            <a:r>
              <a:rPr lang="en-US" dirty="0"/>
              <a:t>Mitigate</a:t>
            </a:r>
          </a:p>
          <a:p>
            <a:pPr lvl="1"/>
            <a:r>
              <a:rPr lang="en-US" dirty="0"/>
              <a:t>Implementing Cybersecurity improvements and remediating issues found during assessments</a:t>
            </a:r>
          </a:p>
          <a:p>
            <a:r>
              <a:rPr lang="en-US" dirty="0"/>
              <a:t>Monitor &amp;  Manage</a:t>
            </a:r>
          </a:p>
          <a:p>
            <a:pPr lvl="1"/>
            <a:r>
              <a:rPr lang="en-US" dirty="0"/>
              <a:t>Ongoing monitoring of Cyber threats to infrastructure and vulnerabilities</a:t>
            </a:r>
          </a:p>
        </p:txBody>
      </p:sp>
      <p:graphicFrame>
        <p:nvGraphicFramePr>
          <p:cNvPr id="4" name="Diagram 3">
            <a:extLst>
              <a:ext uri="{FF2B5EF4-FFF2-40B4-BE49-F238E27FC236}">
                <a16:creationId xmlns:a16="http://schemas.microsoft.com/office/drawing/2014/main" id="{790490D6-D010-41F7-8697-F5ED32B64EBD}"/>
              </a:ext>
            </a:extLst>
          </p:cNvPr>
          <p:cNvGraphicFramePr/>
          <p:nvPr>
            <p:extLst>
              <p:ext uri="{D42A27DB-BD31-4B8C-83A1-F6EECF244321}">
                <p14:modId xmlns:p14="http://schemas.microsoft.com/office/powerpoint/2010/main" val="1003615928"/>
              </p:ext>
            </p:extLst>
          </p:nvPr>
        </p:nvGraphicFramePr>
        <p:xfrm>
          <a:off x="457200" y="996072"/>
          <a:ext cx="4038600" cy="3394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44402254"/>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Monitor &amp; Manage – Proposed Architecture</a:t>
            </a:r>
          </a:p>
        </p:txBody>
      </p:sp>
      <p:sp>
        <p:nvSpPr>
          <p:cNvPr id="21" name="Content Placeholder 20">
            <a:extLst>
              <a:ext uri="{FF2B5EF4-FFF2-40B4-BE49-F238E27FC236}">
                <a16:creationId xmlns:a16="http://schemas.microsoft.com/office/drawing/2014/main" id="{B5812585-4A55-4EB7-B5F2-02E78C5E2847}"/>
              </a:ext>
            </a:extLst>
          </p:cNvPr>
          <p:cNvSpPr>
            <a:spLocks noGrp="1"/>
          </p:cNvSpPr>
          <p:nvPr>
            <p:ph idx="1"/>
          </p:nvPr>
        </p:nvSpPr>
        <p:spPr>
          <a:xfrm>
            <a:off x="457200" y="829738"/>
            <a:ext cx="3086100" cy="3589862"/>
          </a:xfrm>
        </p:spPr>
        <p:txBody>
          <a:bodyPr>
            <a:normAutofit/>
          </a:bodyPr>
          <a:lstStyle/>
          <a:p>
            <a:r>
              <a:rPr lang="en-US" sz="1350" b="1" i="0" dirty="0"/>
              <a:t>Municipality Environments</a:t>
            </a:r>
          </a:p>
          <a:p>
            <a:pPr lvl="1"/>
            <a:r>
              <a:rPr lang="en-US" sz="1350" dirty="0"/>
              <a:t>Each environment would be accessible to only that municipality / utility.</a:t>
            </a:r>
          </a:p>
          <a:p>
            <a:pPr lvl="1"/>
            <a:r>
              <a:rPr lang="en-US" sz="1350" dirty="0"/>
              <a:t>Each municipality / utility would only have access to their data.</a:t>
            </a:r>
          </a:p>
          <a:p>
            <a:r>
              <a:rPr lang="en-US" sz="1350" b="1" i="0" dirty="0"/>
              <a:t>Central Dashboard</a:t>
            </a:r>
          </a:p>
          <a:p>
            <a:pPr lvl="1"/>
            <a:r>
              <a:rPr lang="en-US" sz="1350" dirty="0"/>
              <a:t>Would display data and alerts from all utility environments in a segmented view.</a:t>
            </a:r>
          </a:p>
          <a:p>
            <a:pPr lvl="1"/>
            <a:r>
              <a:rPr lang="en-US" sz="1350" dirty="0"/>
              <a:t>Aggregate rollups for displays and reporting.</a:t>
            </a:r>
          </a:p>
        </p:txBody>
      </p:sp>
      <p:pic>
        <p:nvPicPr>
          <p:cNvPr id="13" name="Picture 12">
            <a:extLst>
              <a:ext uri="{FF2B5EF4-FFF2-40B4-BE49-F238E27FC236}">
                <a16:creationId xmlns:a16="http://schemas.microsoft.com/office/drawing/2014/main" id="{66C5A2FB-4F81-443E-983B-06B5CFE5A0C7}"/>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3791607" y="968380"/>
            <a:ext cx="5060452" cy="3056751"/>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4030696633"/>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Request For Quote</a:t>
            </a:r>
          </a:p>
        </p:txBody>
      </p:sp>
      <p:sp>
        <p:nvSpPr>
          <p:cNvPr id="10" name="Content Placeholder 9">
            <a:extLst>
              <a:ext uri="{FF2B5EF4-FFF2-40B4-BE49-F238E27FC236}">
                <a16:creationId xmlns:a16="http://schemas.microsoft.com/office/drawing/2014/main" id="{A46AAAD2-F6CF-4ECE-A502-DD103AAC9F57}"/>
              </a:ext>
            </a:extLst>
          </p:cNvPr>
          <p:cNvSpPr>
            <a:spLocks noGrp="1"/>
          </p:cNvSpPr>
          <p:nvPr>
            <p:ph idx="1"/>
          </p:nvPr>
        </p:nvSpPr>
        <p:spPr>
          <a:xfrm>
            <a:off x="457200" y="829737"/>
            <a:ext cx="5115910" cy="3572929"/>
          </a:xfrm>
        </p:spPr>
        <p:txBody>
          <a:bodyPr>
            <a:normAutofit fontScale="92500" lnSpcReduction="20000"/>
          </a:bodyPr>
          <a:lstStyle/>
          <a:p>
            <a:r>
              <a:rPr lang="en-US" sz="1600" dirty="0"/>
              <a:t>AMP, via Hometown Connections, issued a Request For Quote to 12 separate vendors providing services in this space.</a:t>
            </a:r>
          </a:p>
          <a:p>
            <a:pPr lvl="1"/>
            <a:r>
              <a:rPr lang="en-US" sz="1200" dirty="0"/>
              <a:t>In addition to the above the Request For Quote was posted on the Hometown Connections website sent to APPA for them to post as well</a:t>
            </a:r>
          </a:p>
          <a:p>
            <a:endParaRPr lang="en-US" sz="1600" dirty="0"/>
          </a:p>
          <a:p>
            <a:r>
              <a:rPr lang="en-US" sz="1600" dirty="0"/>
              <a:t>The Request For Quote had 22 total requirements listed.</a:t>
            </a:r>
          </a:p>
          <a:p>
            <a:endParaRPr lang="en-US" sz="1600" dirty="0"/>
          </a:p>
          <a:p>
            <a:r>
              <a:rPr lang="en-US" sz="1600" dirty="0"/>
              <a:t>In addition to the requirements, we asked the vendor to address project management, delivery, onboarding, and ongoing support.</a:t>
            </a:r>
          </a:p>
          <a:p>
            <a:endParaRPr lang="en-US" sz="1600" dirty="0"/>
          </a:p>
          <a:p>
            <a:r>
              <a:rPr lang="en-US" sz="1600" dirty="0"/>
              <a:t>Pricing was requested via a standardized pricing template so vendors could be compared apples to apples.</a:t>
            </a:r>
          </a:p>
        </p:txBody>
      </p:sp>
      <p:pic>
        <p:nvPicPr>
          <p:cNvPr id="16" name="Picture 15">
            <a:extLst>
              <a:ext uri="{FF2B5EF4-FFF2-40B4-BE49-F238E27FC236}">
                <a16:creationId xmlns:a16="http://schemas.microsoft.com/office/drawing/2014/main" id="{EDB475B5-60A7-43A0-A0F8-40BDC4F8E494}"/>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5639477" y="839420"/>
            <a:ext cx="3344774" cy="346466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752482365"/>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5"/>
          </p:nvPr>
        </p:nvSpPr>
        <p:spPr/>
        <p:txBody>
          <a:bodyPr/>
          <a:lstStyle/>
          <a:p>
            <a:r>
              <a:rPr lang="en-US" dirty="0"/>
              <a:t>Timeline</a:t>
            </a:r>
          </a:p>
        </p:txBody>
      </p:sp>
      <p:sp>
        <p:nvSpPr>
          <p:cNvPr id="4" name="Title 3"/>
          <p:cNvSpPr>
            <a:spLocks noGrp="1"/>
          </p:cNvSpPr>
          <p:nvPr>
            <p:ph type="title"/>
          </p:nvPr>
        </p:nvSpPr>
        <p:spPr/>
        <p:txBody>
          <a:bodyPr>
            <a:normAutofit/>
          </a:bodyPr>
          <a:lstStyle/>
          <a:p>
            <a:r>
              <a:rPr lang="en-US" sz="2700" dirty="0"/>
              <a:t>Request For Quote</a:t>
            </a:r>
          </a:p>
        </p:txBody>
      </p:sp>
      <p:sp>
        <p:nvSpPr>
          <p:cNvPr id="5" name="Date Placeholder 4"/>
          <p:cNvSpPr>
            <a:spLocks noGrp="1"/>
          </p:cNvSpPr>
          <p:nvPr>
            <p:ph type="dt" sz="half" idx="10"/>
          </p:nvPr>
        </p:nvSpPr>
        <p:spPr/>
        <p:txBody>
          <a:bodyPr/>
          <a:lstStyle/>
          <a:p>
            <a:pPr defTabSz="685800">
              <a:defRPr/>
            </a:pPr>
            <a:r>
              <a:rPr lang="en-US" sz="750" dirty="0">
                <a:solidFill>
                  <a:srgbClr val="1F497D"/>
                </a:solidFill>
                <a:latin typeface="Arial" panose="020B0604020202020204" pitchFamily="34" charset="0"/>
                <a:cs typeface="Arial" panose="020B0604020202020204" pitchFamily="34" charset="0"/>
              </a:rPr>
              <a:t> </a:t>
            </a:r>
          </a:p>
        </p:txBody>
      </p:sp>
      <p:sp>
        <p:nvSpPr>
          <p:cNvPr id="6" name="Slide Number Placeholder 5"/>
          <p:cNvSpPr>
            <a:spLocks noGrp="1"/>
          </p:cNvSpPr>
          <p:nvPr>
            <p:ph type="sldNum" sz="quarter" idx="12"/>
          </p:nvPr>
        </p:nvSpPr>
        <p:spPr/>
        <p:txBody>
          <a:bodyPr/>
          <a:lstStyle/>
          <a:p>
            <a:pPr algn="r" defTabSz="685800">
              <a:defRPr/>
            </a:pPr>
            <a:r>
              <a:rPr lang="en-US" sz="750" dirty="0">
                <a:solidFill>
                  <a:srgbClr val="1F497D"/>
                </a:solidFill>
                <a:latin typeface="Arial" panose="020B0604020202020204" pitchFamily="34" charset="0"/>
                <a:cs typeface="Arial" panose="020B0604020202020204" pitchFamily="34" charset="0"/>
              </a:rPr>
              <a:t> </a:t>
            </a:r>
          </a:p>
        </p:txBody>
      </p:sp>
      <p:graphicFrame>
        <p:nvGraphicFramePr>
          <p:cNvPr id="12" name="Content Placeholder 1">
            <a:extLst>
              <a:ext uri="{FF2B5EF4-FFF2-40B4-BE49-F238E27FC236}">
                <a16:creationId xmlns:a16="http://schemas.microsoft.com/office/drawing/2014/main" id="{15208D0B-7325-4196-8EF1-358DCE92405F}"/>
              </a:ext>
            </a:extLst>
          </p:cNvPr>
          <p:cNvGraphicFramePr>
            <a:graphicFrameLocks noGrp="1"/>
          </p:cNvGraphicFramePr>
          <p:nvPr>
            <p:ph sz="quarter" idx="13"/>
            <p:extLst>
              <p:ext uri="{D42A27DB-BD31-4B8C-83A1-F6EECF244321}">
                <p14:modId xmlns:p14="http://schemas.microsoft.com/office/powerpoint/2010/main" val="603157075"/>
              </p:ext>
            </p:extLst>
          </p:nvPr>
        </p:nvGraphicFramePr>
        <p:xfrm>
          <a:off x="204442" y="1305233"/>
          <a:ext cx="8692548" cy="34646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38463257"/>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Request For Quote - Respondents</a:t>
            </a:r>
          </a:p>
        </p:txBody>
      </p:sp>
      <p:sp>
        <p:nvSpPr>
          <p:cNvPr id="13" name="Content Placeholder 12">
            <a:extLst>
              <a:ext uri="{FF2B5EF4-FFF2-40B4-BE49-F238E27FC236}">
                <a16:creationId xmlns:a16="http://schemas.microsoft.com/office/drawing/2014/main" id="{DA78BF16-E281-489E-8C4D-CD45D14C31BC}"/>
              </a:ext>
            </a:extLst>
          </p:cNvPr>
          <p:cNvSpPr>
            <a:spLocks noGrp="1"/>
          </p:cNvSpPr>
          <p:nvPr>
            <p:ph idx="1"/>
          </p:nvPr>
        </p:nvSpPr>
        <p:spPr>
          <a:xfrm>
            <a:off x="457200" y="829737"/>
            <a:ext cx="2867892" cy="3572929"/>
          </a:xfrm>
        </p:spPr>
        <p:txBody>
          <a:bodyPr>
            <a:normAutofit fontScale="62500" lnSpcReduction="20000"/>
          </a:bodyPr>
          <a:lstStyle/>
          <a:p>
            <a:pPr marL="0" indent="0">
              <a:buNone/>
            </a:pPr>
            <a:r>
              <a:rPr lang="en-US" b="1" u="sng" dirty="0"/>
              <a:t>Sent RFQ (12)</a:t>
            </a:r>
          </a:p>
          <a:p>
            <a:r>
              <a:rPr lang="en-US" dirty="0"/>
              <a:t>AESI</a:t>
            </a:r>
            <a:r>
              <a:rPr lang="en-US" sz="2400" u="none" dirty="0"/>
              <a:t> </a:t>
            </a:r>
            <a:r>
              <a:rPr lang="en-US" sz="2400" b="1" u="none" dirty="0"/>
              <a:t>(Hometown Partner)</a:t>
            </a:r>
            <a:endParaRPr lang="en-US" b="1" dirty="0"/>
          </a:p>
          <a:p>
            <a:r>
              <a:rPr lang="en-US" dirty="0" err="1"/>
              <a:t>Alertlogic</a:t>
            </a:r>
            <a:endParaRPr lang="en-US" dirty="0"/>
          </a:p>
          <a:p>
            <a:r>
              <a:rPr lang="en-US" dirty="0"/>
              <a:t>Arctic Wolf</a:t>
            </a:r>
          </a:p>
          <a:p>
            <a:r>
              <a:rPr lang="en-US" dirty="0"/>
              <a:t>Arista </a:t>
            </a:r>
          </a:p>
          <a:p>
            <a:r>
              <a:rPr lang="en-US" dirty="0"/>
              <a:t>Brain Trace</a:t>
            </a:r>
          </a:p>
          <a:p>
            <a:r>
              <a:rPr lang="en-US" dirty="0" err="1"/>
              <a:t>Crowdstrike</a:t>
            </a:r>
            <a:endParaRPr lang="en-US" dirty="0"/>
          </a:p>
          <a:p>
            <a:r>
              <a:rPr lang="en-US" dirty="0"/>
              <a:t>IPKeys</a:t>
            </a:r>
          </a:p>
          <a:p>
            <a:r>
              <a:rPr lang="en-US" dirty="0"/>
              <a:t>Qualys</a:t>
            </a:r>
          </a:p>
          <a:p>
            <a:r>
              <a:rPr lang="en-US" dirty="0"/>
              <a:t>Rapid 7</a:t>
            </a:r>
          </a:p>
          <a:p>
            <a:r>
              <a:rPr lang="en-US" dirty="0"/>
              <a:t>Red Canary </a:t>
            </a:r>
          </a:p>
          <a:p>
            <a:r>
              <a:rPr lang="en-US" dirty="0"/>
              <a:t>SecureWorks</a:t>
            </a:r>
          </a:p>
          <a:p>
            <a:r>
              <a:rPr lang="en-US" dirty="0"/>
              <a:t>Sophos</a:t>
            </a:r>
          </a:p>
        </p:txBody>
      </p:sp>
      <p:sp>
        <p:nvSpPr>
          <p:cNvPr id="14" name="Content Placeholder 12">
            <a:extLst>
              <a:ext uri="{FF2B5EF4-FFF2-40B4-BE49-F238E27FC236}">
                <a16:creationId xmlns:a16="http://schemas.microsoft.com/office/drawing/2014/main" id="{ABCA027C-9384-4361-93C3-149BDF33E2BF}"/>
              </a:ext>
            </a:extLst>
          </p:cNvPr>
          <p:cNvSpPr txBox="1">
            <a:spLocks/>
          </p:cNvSpPr>
          <p:nvPr/>
        </p:nvSpPr>
        <p:spPr>
          <a:xfrm>
            <a:off x="5818909" y="1079955"/>
            <a:ext cx="2743200" cy="3464660"/>
          </a:xfrm>
          <a:prstGeom prst="rect">
            <a:avLst/>
          </a:prstGeom>
        </p:spPr>
        <p:txBody>
          <a:bodyPr>
            <a:normAutofit/>
          </a:bodyPr>
          <a:lstStyle>
            <a:lvl1pPr indent="0">
              <a:spcBef>
                <a:spcPct val="20000"/>
              </a:spcBef>
              <a:buFont typeface="Arial" panose="020B0604020202020204" pitchFamily="34" charset="0"/>
              <a:buNone/>
              <a:defRPr sz="2400" b="1" u="sng">
                <a:solidFill>
                  <a:srgbClr val="051260"/>
                </a:solidFill>
                <a:latin typeface="Open Sans Regular"/>
                <a:cs typeface="Open Sans Regular"/>
              </a:defRPr>
            </a:lvl1pPr>
            <a:lvl2pPr marL="742950" indent="-285750">
              <a:spcBef>
                <a:spcPct val="20000"/>
              </a:spcBef>
              <a:buFont typeface="Arial"/>
              <a:buChar char="–"/>
              <a:defRPr>
                <a:solidFill>
                  <a:srgbClr val="051260"/>
                </a:solidFill>
                <a:latin typeface="Open Sans Regular"/>
                <a:cs typeface="Open Sans Regular"/>
              </a:defRPr>
            </a:lvl2pPr>
            <a:lvl3pPr marL="1143000" indent="-228600">
              <a:spcBef>
                <a:spcPct val="20000"/>
              </a:spcBef>
              <a:buFont typeface="Arial"/>
              <a:buChar char="•"/>
              <a:defRPr>
                <a:solidFill>
                  <a:srgbClr val="051260"/>
                </a:solidFill>
                <a:latin typeface="Open Sans Regular"/>
                <a:cs typeface="Open Sans Regular"/>
              </a:defRPr>
            </a:lvl3pPr>
            <a:lvl4pPr marL="1600200" indent="-228600">
              <a:spcBef>
                <a:spcPct val="20000"/>
              </a:spcBef>
              <a:buFont typeface="Arial"/>
              <a:buChar char="–"/>
              <a:defRPr>
                <a:solidFill>
                  <a:srgbClr val="051260"/>
                </a:solidFill>
                <a:latin typeface="Open Sans Regular"/>
                <a:cs typeface="Open Sans Regular"/>
              </a:defRPr>
            </a:lvl4pPr>
            <a:lvl5pPr marL="2057400" indent="-228600">
              <a:spcBef>
                <a:spcPct val="20000"/>
              </a:spcBef>
              <a:buFont typeface="Arial"/>
              <a:buChar char="»"/>
              <a:defRPr>
                <a:solidFill>
                  <a:srgbClr val="051260"/>
                </a:solidFill>
                <a:latin typeface="Open Sans Regular"/>
                <a:cs typeface="Open Sans Regular"/>
              </a:defRPr>
            </a:lvl5pPr>
            <a:lvl6pPr marL="2514600" indent="-228600">
              <a:spcBef>
                <a:spcPct val="20000"/>
              </a:spcBef>
              <a:buFont typeface="Arial"/>
              <a:buChar char="•"/>
              <a:defRPr sz="2000"/>
            </a:lvl6pPr>
            <a:lvl7pPr marL="2971800" indent="-228600">
              <a:spcBef>
                <a:spcPct val="20000"/>
              </a:spcBef>
              <a:buFont typeface="Arial"/>
              <a:buChar char="•"/>
              <a:defRPr sz="2000"/>
            </a:lvl7pPr>
            <a:lvl8pPr marL="3429000" indent="-228600">
              <a:spcBef>
                <a:spcPct val="20000"/>
              </a:spcBef>
              <a:buFont typeface="Arial"/>
              <a:buChar char="•"/>
              <a:defRPr sz="2000"/>
            </a:lvl8pPr>
            <a:lvl9pPr marL="3886200" indent="-228600">
              <a:spcBef>
                <a:spcPct val="20000"/>
              </a:spcBef>
              <a:buFont typeface="Arial"/>
              <a:buChar char="•"/>
              <a:defRPr sz="2000"/>
            </a:lvl9pPr>
          </a:lstStyle>
          <a:p>
            <a:endParaRPr lang="en-US" sz="1700" b="0" u="none" dirty="0"/>
          </a:p>
          <a:p>
            <a:r>
              <a:rPr lang="en-US" sz="1700" b="0" u="none" dirty="0"/>
              <a:t>AESI</a:t>
            </a:r>
            <a:r>
              <a:rPr lang="en-US" sz="1700" u="none" dirty="0"/>
              <a:t> (Hometown Partner)</a:t>
            </a:r>
          </a:p>
          <a:p>
            <a:r>
              <a:rPr lang="en-US" sz="1700" b="0" u="none" dirty="0" err="1"/>
              <a:t>Alertlogic</a:t>
            </a:r>
            <a:endParaRPr lang="en-US" sz="1700" b="0" u="none" dirty="0"/>
          </a:p>
          <a:p>
            <a:r>
              <a:rPr lang="en-US" sz="1700" b="0" u="none" dirty="0"/>
              <a:t>Honeywell</a:t>
            </a:r>
          </a:p>
          <a:p>
            <a:r>
              <a:rPr lang="en-US" sz="1700" b="0" u="none" dirty="0"/>
              <a:t>IPKeys</a:t>
            </a:r>
          </a:p>
          <a:p>
            <a:r>
              <a:rPr lang="en-US" sz="1700" b="0" u="none" dirty="0" err="1"/>
              <a:t>Novacoast</a:t>
            </a:r>
            <a:endParaRPr lang="en-US" sz="1700" b="0" u="none" dirty="0"/>
          </a:p>
          <a:p>
            <a:r>
              <a:rPr lang="en-US" sz="1700" b="0" u="none" dirty="0"/>
              <a:t>Rapid 7</a:t>
            </a:r>
          </a:p>
          <a:p>
            <a:r>
              <a:rPr lang="en-US" sz="1700" b="0" u="none" dirty="0"/>
              <a:t>Sophos</a:t>
            </a:r>
          </a:p>
          <a:p>
            <a:endParaRPr lang="en-US" sz="1700" b="0" u="none" dirty="0"/>
          </a:p>
          <a:p>
            <a:endParaRPr lang="en-US" sz="1700" b="0" u="none" dirty="0"/>
          </a:p>
        </p:txBody>
      </p:sp>
      <p:sp>
        <p:nvSpPr>
          <p:cNvPr id="17" name="Arrow: Right 16">
            <a:extLst>
              <a:ext uri="{FF2B5EF4-FFF2-40B4-BE49-F238E27FC236}">
                <a16:creationId xmlns:a16="http://schemas.microsoft.com/office/drawing/2014/main" id="{3FA35675-8043-4823-AC2B-B0F44ED9243F}"/>
              </a:ext>
            </a:extLst>
          </p:cNvPr>
          <p:cNvSpPr/>
          <p:nvPr/>
        </p:nvSpPr>
        <p:spPr>
          <a:xfrm>
            <a:off x="3044752" y="2232729"/>
            <a:ext cx="2136848" cy="6131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RESPONDED (7)</a:t>
            </a:r>
          </a:p>
        </p:txBody>
      </p:sp>
    </p:spTree>
    <p:extLst>
      <p:ext uri="{BB962C8B-B14F-4D97-AF65-F5344CB8AC3E}">
        <p14:creationId xmlns:p14="http://schemas.microsoft.com/office/powerpoint/2010/main" val="3789673221"/>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Request For Quote – Finalist Recommendations</a:t>
            </a:r>
          </a:p>
        </p:txBody>
      </p:sp>
      <p:sp>
        <p:nvSpPr>
          <p:cNvPr id="12" name="Content Placeholder 11">
            <a:extLst>
              <a:ext uri="{FF2B5EF4-FFF2-40B4-BE49-F238E27FC236}">
                <a16:creationId xmlns:a16="http://schemas.microsoft.com/office/drawing/2014/main" id="{DA79331B-FB88-4755-AA29-25267EAC5F57}"/>
              </a:ext>
            </a:extLst>
          </p:cNvPr>
          <p:cNvSpPr>
            <a:spLocks noGrp="1"/>
          </p:cNvSpPr>
          <p:nvPr>
            <p:ph idx="1"/>
          </p:nvPr>
        </p:nvSpPr>
        <p:spPr/>
        <p:txBody>
          <a:bodyPr>
            <a:normAutofit/>
          </a:bodyPr>
          <a:lstStyle/>
          <a:p>
            <a:r>
              <a:rPr lang="en-US" dirty="0"/>
              <a:t>Two finalists identified</a:t>
            </a:r>
          </a:p>
          <a:p>
            <a:pPr lvl="1"/>
            <a:r>
              <a:rPr lang="en-US" dirty="0"/>
              <a:t>Met the base requirements in RFQ</a:t>
            </a:r>
          </a:p>
          <a:p>
            <a:pPr lvl="1"/>
            <a:r>
              <a:rPr lang="en-US" dirty="0"/>
              <a:t>Both are focused on providing services to municipalities.</a:t>
            </a:r>
          </a:p>
          <a:p>
            <a:pPr lvl="1"/>
            <a:r>
              <a:rPr lang="en-US" dirty="0"/>
              <a:t>Best overall pricing of solutions evaluated.</a:t>
            </a:r>
          </a:p>
          <a:p>
            <a:pPr marL="342900" lvl="1" indent="0">
              <a:buNone/>
            </a:pPr>
            <a:endParaRPr lang="en-US" dirty="0"/>
          </a:p>
          <a:p>
            <a:r>
              <a:rPr lang="en-US" dirty="0"/>
              <a:t>Doing one pilot with each finalist.</a:t>
            </a:r>
          </a:p>
          <a:p>
            <a:pPr lvl="1"/>
            <a:r>
              <a:rPr lang="en-US" dirty="0"/>
              <a:t>Both pilots in progress now with two municipalities...</a:t>
            </a:r>
          </a:p>
          <a:p>
            <a:pPr lvl="2"/>
            <a:r>
              <a:rPr lang="en-US" dirty="0"/>
              <a:t>Delaware Municipality</a:t>
            </a:r>
          </a:p>
          <a:p>
            <a:pPr lvl="2"/>
            <a:r>
              <a:rPr lang="en-US" dirty="0"/>
              <a:t>Michigan Municipality</a:t>
            </a:r>
          </a:p>
        </p:txBody>
      </p:sp>
    </p:spTree>
    <p:extLst>
      <p:ext uri="{BB962C8B-B14F-4D97-AF65-F5344CB8AC3E}">
        <p14:creationId xmlns:p14="http://schemas.microsoft.com/office/powerpoint/2010/main" val="3532092254"/>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3F886-B7B1-AE44-8980-1E84DEE4BB87}"/>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BF9A99B3-EC8A-8045-B73B-56E5069CFFA3}"/>
              </a:ext>
            </a:extLst>
          </p:cNvPr>
          <p:cNvSpPr>
            <a:spLocks noGrp="1"/>
          </p:cNvSpPr>
          <p:nvPr>
            <p:ph idx="10"/>
          </p:nvPr>
        </p:nvSpPr>
        <p:spPr/>
        <p:txBody>
          <a:bodyPr/>
          <a:lstStyle/>
          <a:p>
            <a:endParaRPr lang="en-US"/>
          </a:p>
        </p:txBody>
      </p:sp>
    </p:spTree>
    <p:extLst>
      <p:ext uri="{BB962C8B-B14F-4D97-AF65-F5344CB8AC3E}">
        <p14:creationId xmlns:p14="http://schemas.microsoft.com/office/powerpoint/2010/main" val="3410785954"/>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B7D2A496-DB99-41CD-AA53-90067FA43E71}"/>
              </a:ext>
            </a:extLst>
          </p:cNvPr>
          <p:cNvSpPr>
            <a:spLocks noGrp="1"/>
          </p:cNvSpPr>
          <p:nvPr>
            <p:ph idx="1"/>
          </p:nvPr>
        </p:nvSpPr>
        <p:spPr>
          <a:xfrm>
            <a:off x="457200" y="829738"/>
            <a:ext cx="4114800" cy="3589862"/>
          </a:xfrm>
        </p:spPr>
        <p:txBody>
          <a:bodyPr>
            <a:normAutofit/>
          </a:bodyPr>
          <a:lstStyle/>
          <a:p>
            <a:pPr marL="0" indent="0" algn="ctr">
              <a:buNone/>
            </a:pPr>
            <a:endParaRPr lang="en-US" i="0" dirty="0"/>
          </a:p>
          <a:p>
            <a:pPr marL="0" indent="0" algn="ctr">
              <a:buNone/>
            </a:pPr>
            <a:r>
              <a:rPr lang="en-US" i="0" dirty="0"/>
              <a:t>Assessment</a:t>
            </a:r>
          </a:p>
        </p:txBody>
      </p:sp>
      <p:graphicFrame>
        <p:nvGraphicFramePr>
          <p:cNvPr id="8" name="Diagram 7">
            <a:extLst>
              <a:ext uri="{FF2B5EF4-FFF2-40B4-BE49-F238E27FC236}">
                <a16:creationId xmlns:a16="http://schemas.microsoft.com/office/drawing/2014/main" id="{073C25C7-5270-5489-AEBE-9FFB592F5D4A}"/>
              </a:ext>
            </a:extLst>
          </p:cNvPr>
          <p:cNvGraphicFramePr/>
          <p:nvPr>
            <p:extLst>
              <p:ext uri="{D42A27DB-BD31-4B8C-83A1-F6EECF244321}">
                <p14:modId xmlns:p14="http://schemas.microsoft.com/office/powerpoint/2010/main" val="1308246706"/>
              </p:ext>
            </p:extLst>
          </p:nvPr>
        </p:nvGraphicFramePr>
        <p:xfrm>
          <a:off x="4572000" y="945544"/>
          <a:ext cx="4038600" cy="3394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Rectangle: Rounded Corners 9">
            <a:extLst>
              <a:ext uri="{FF2B5EF4-FFF2-40B4-BE49-F238E27FC236}">
                <a16:creationId xmlns:a16="http://schemas.microsoft.com/office/drawing/2014/main" id="{F7423700-FC95-308B-1A99-581945B98427}"/>
              </a:ext>
            </a:extLst>
          </p:cNvPr>
          <p:cNvSpPr/>
          <p:nvPr/>
        </p:nvSpPr>
        <p:spPr>
          <a:xfrm>
            <a:off x="6802582" y="2029691"/>
            <a:ext cx="879763" cy="318654"/>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n w="38100">
                <a:solidFill>
                  <a:schemeClr val="tx1"/>
                </a:solidFill>
              </a:ln>
            </a:endParaRPr>
          </a:p>
        </p:txBody>
      </p:sp>
    </p:spTree>
    <p:extLst>
      <p:ext uri="{BB962C8B-B14F-4D97-AF65-F5344CB8AC3E}">
        <p14:creationId xmlns:p14="http://schemas.microsoft.com/office/powerpoint/2010/main" val="979836369"/>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CCA32-5036-4331-B9D1-2AA53446C8B9}"/>
              </a:ext>
            </a:extLst>
          </p:cNvPr>
          <p:cNvSpPr>
            <a:spLocks noGrp="1"/>
          </p:cNvSpPr>
          <p:nvPr>
            <p:ph type="title"/>
          </p:nvPr>
        </p:nvSpPr>
        <p:spPr/>
        <p:txBody>
          <a:bodyPr>
            <a:normAutofit fontScale="90000"/>
          </a:bodyPr>
          <a:lstStyle/>
          <a:p>
            <a:r>
              <a:rPr lang="en-US" dirty="0"/>
              <a:t>Cybersecurity Assessment Overview</a:t>
            </a:r>
          </a:p>
        </p:txBody>
      </p:sp>
      <p:sp>
        <p:nvSpPr>
          <p:cNvPr id="3" name="Content Placeholder 2">
            <a:extLst>
              <a:ext uri="{FF2B5EF4-FFF2-40B4-BE49-F238E27FC236}">
                <a16:creationId xmlns:a16="http://schemas.microsoft.com/office/drawing/2014/main" id="{5CCA82FF-9E14-4982-9811-5E126A4875B5}"/>
              </a:ext>
            </a:extLst>
          </p:cNvPr>
          <p:cNvSpPr>
            <a:spLocks noGrp="1"/>
          </p:cNvSpPr>
          <p:nvPr>
            <p:ph idx="1"/>
          </p:nvPr>
        </p:nvSpPr>
        <p:spPr/>
        <p:txBody>
          <a:bodyPr>
            <a:normAutofit/>
          </a:bodyPr>
          <a:lstStyle/>
          <a:p>
            <a:r>
              <a:rPr lang="en-US" dirty="0"/>
              <a:t>Each Assessment Includes</a:t>
            </a:r>
          </a:p>
          <a:p>
            <a:pPr lvl="1"/>
            <a:r>
              <a:rPr lang="en-US" dirty="0"/>
              <a:t>Internal &amp; External Vulnerability Scans</a:t>
            </a:r>
          </a:p>
          <a:p>
            <a:pPr lvl="1"/>
            <a:r>
              <a:rPr lang="en-US" dirty="0"/>
              <a:t>Firewall Configuration Review</a:t>
            </a:r>
          </a:p>
          <a:p>
            <a:pPr lvl="1"/>
            <a:r>
              <a:rPr lang="en-US" dirty="0"/>
              <a:t>IT Cybersecurity Policies &amp; Procedures Review</a:t>
            </a:r>
          </a:p>
          <a:p>
            <a:pPr lvl="1"/>
            <a:r>
              <a:rPr lang="en-US" dirty="0"/>
              <a:t>Center For Internet Security (CIS) Controls and Cybersecurity Capability Maturity Model (C2M2) Assessments</a:t>
            </a:r>
          </a:p>
          <a:p>
            <a:pPr lvl="1"/>
            <a:r>
              <a:rPr lang="en-US" dirty="0"/>
              <a:t>Phishing Exercise </a:t>
            </a:r>
          </a:p>
          <a:p>
            <a:pPr lvl="1"/>
            <a:r>
              <a:rPr lang="en-US" dirty="0"/>
              <a:t>Incident Response Tabletop Exercise</a:t>
            </a:r>
          </a:p>
          <a:p>
            <a:pPr lvl="1"/>
            <a:r>
              <a:rPr lang="en-US" dirty="0"/>
              <a:t>Final Report with Findings, Recommendations, Roadmap &amp; Budget</a:t>
            </a:r>
          </a:p>
          <a:p>
            <a:pPr lvl="1"/>
            <a:r>
              <a:rPr lang="en-US" dirty="0"/>
              <a:t>Executive Presentation to Leadership and/or Council</a:t>
            </a:r>
          </a:p>
          <a:p>
            <a:pPr lvl="1"/>
            <a:endParaRPr lang="en-US" dirty="0"/>
          </a:p>
        </p:txBody>
      </p:sp>
    </p:spTree>
    <p:extLst>
      <p:ext uri="{BB962C8B-B14F-4D97-AF65-F5344CB8AC3E}">
        <p14:creationId xmlns:p14="http://schemas.microsoft.com/office/powerpoint/2010/main" val="3182122422"/>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normAutofit fontScale="90000"/>
          </a:bodyPr>
          <a:lstStyle/>
          <a:p>
            <a:r>
              <a:rPr lang="en-US" dirty="0"/>
              <a:t>Cybersecurity Assessment Phases</a:t>
            </a:r>
          </a:p>
        </p:txBody>
      </p:sp>
      <p:sp>
        <p:nvSpPr>
          <p:cNvPr id="7" name="Content Placeholder 6">
            <a:extLst>
              <a:ext uri="{FF2B5EF4-FFF2-40B4-BE49-F238E27FC236}">
                <a16:creationId xmlns:a16="http://schemas.microsoft.com/office/drawing/2014/main" id="{4168014E-CA41-4338-BA01-B7CFAEC12BFA}"/>
              </a:ext>
            </a:extLst>
          </p:cNvPr>
          <p:cNvSpPr>
            <a:spLocks noGrp="1"/>
          </p:cNvSpPr>
          <p:nvPr>
            <p:ph idx="1"/>
          </p:nvPr>
        </p:nvSpPr>
        <p:spPr/>
        <p:txBody>
          <a:bodyPr/>
          <a:lstStyle/>
          <a:p>
            <a:r>
              <a:rPr lang="en-US" dirty="0"/>
              <a:t>Phase One – Kickoff &amp; Data Collection</a:t>
            </a:r>
          </a:p>
          <a:p>
            <a:endParaRPr lang="en-US" dirty="0"/>
          </a:p>
          <a:p>
            <a:r>
              <a:rPr lang="en-US" dirty="0"/>
              <a:t>Phase Two – Remote Work Activities</a:t>
            </a:r>
          </a:p>
          <a:p>
            <a:endParaRPr lang="en-US" dirty="0"/>
          </a:p>
          <a:p>
            <a:r>
              <a:rPr lang="en-US" dirty="0"/>
              <a:t>Phase Three – Data Analysis &amp; Final Report/Presentation</a:t>
            </a:r>
          </a:p>
        </p:txBody>
      </p:sp>
    </p:spTree>
    <p:extLst>
      <p:ext uri="{BB962C8B-B14F-4D97-AF65-F5344CB8AC3E}">
        <p14:creationId xmlns:p14="http://schemas.microsoft.com/office/powerpoint/2010/main" val="2326984995"/>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normAutofit fontScale="90000"/>
          </a:bodyPr>
          <a:lstStyle/>
          <a:p>
            <a:r>
              <a:rPr lang="en-US" dirty="0"/>
              <a:t>Cybersecurity Assessment Report</a:t>
            </a:r>
          </a:p>
        </p:txBody>
      </p:sp>
      <p:pic>
        <p:nvPicPr>
          <p:cNvPr id="2" name="Picture 1">
            <a:extLst>
              <a:ext uri="{FF2B5EF4-FFF2-40B4-BE49-F238E27FC236}">
                <a16:creationId xmlns:a16="http://schemas.microsoft.com/office/drawing/2014/main" id="{F6E9F7E7-F129-4E3E-87F4-E1AF7D4E77E3}"/>
              </a:ext>
            </a:extLst>
          </p:cNvPr>
          <p:cNvPicPr>
            <a:picLocks noChangeAspect="1"/>
          </p:cNvPicPr>
          <p:nvPr/>
        </p:nvPicPr>
        <p:blipFill>
          <a:blip r:embed="rId3"/>
          <a:stretch>
            <a:fillRect/>
          </a:stretch>
        </p:blipFill>
        <p:spPr>
          <a:xfrm>
            <a:off x="1021046" y="796434"/>
            <a:ext cx="2902280" cy="356750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2" name="Picture 11">
            <a:extLst>
              <a:ext uri="{FF2B5EF4-FFF2-40B4-BE49-F238E27FC236}">
                <a16:creationId xmlns:a16="http://schemas.microsoft.com/office/drawing/2014/main" id="{F4248FFE-79CF-44CB-88FF-3D6EE7203EDE}"/>
              </a:ext>
            </a:extLst>
          </p:cNvPr>
          <p:cNvPicPr>
            <a:picLocks noChangeAspect="1"/>
          </p:cNvPicPr>
          <p:nvPr/>
        </p:nvPicPr>
        <p:blipFill>
          <a:blip r:embed="rId4"/>
          <a:stretch>
            <a:fillRect/>
          </a:stretch>
        </p:blipFill>
        <p:spPr>
          <a:xfrm>
            <a:off x="5131592" y="796434"/>
            <a:ext cx="2999199" cy="357221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294347970"/>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normAutofit fontScale="90000"/>
          </a:bodyPr>
          <a:lstStyle/>
          <a:p>
            <a:r>
              <a:rPr lang="en-US" dirty="0"/>
              <a:t>Cybersecurity Assessment Report</a:t>
            </a:r>
          </a:p>
        </p:txBody>
      </p:sp>
      <p:pic>
        <p:nvPicPr>
          <p:cNvPr id="8" name="Picture 7">
            <a:extLst>
              <a:ext uri="{FF2B5EF4-FFF2-40B4-BE49-F238E27FC236}">
                <a16:creationId xmlns:a16="http://schemas.microsoft.com/office/drawing/2014/main" id="{31A07105-7654-44EC-8CEA-22D882F1D7DC}"/>
              </a:ext>
            </a:extLst>
          </p:cNvPr>
          <p:cNvPicPr>
            <a:picLocks noChangeAspect="1"/>
          </p:cNvPicPr>
          <p:nvPr/>
        </p:nvPicPr>
        <p:blipFill>
          <a:blip r:embed="rId3"/>
          <a:stretch>
            <a:fillRect/>
          </a:stretch>
        </p:blipFill>
        <p:spPr>
          <a:xfrm>
            <a:off x="1016616" y="771120"/>
            <a:ext cx="2820124" cy="360126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9" name="Picture 8">
            <a:extLst>
              <a:ext uri="{FF2B5EF4-FFF2-40B4-BE49-F238E27FC236}">
                <a16:creationId xmlns:a16="http://schemas.microsoft.com/office/drawing/2014/main" id="{D87C891A-96B1-4E9F-9FB2-F8082DA0553B}"/>
              </a:ext>
            </a:extLst>
          </p:cNvPr>
          <p:cNvPicPr>
            <a:picLocks noChangeAspect="1"/>
          </p:cNvPicPr>
          <p:nvPr/>
        </p:nvPicPr>
        <p:blipFill>
          <a:blip r:embed="rId4"/>
          <a:stretch>
            <a:fillRect/>
          </a:stretch>
        </p:blipFill>
        <p:spPr>
          <a:xfrm>
            <a:off x="5225053" y="771120"/>
            <a:ext cx="2902331" cy="360126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863820007"/>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CCA32-5036-4331-B9D1-2AA53446C8B9}"/>
              </a:ext>
            </a:extLst>
          </p:cNvPr>
          <p:cNvSpPr>
            <a:spLocks noGrp="1"/>
          </p:cNvSpPr>
          <p:nvPr>
            <p:ph type="title"/>
          </p:nvPr>
        </p:nvSpPr>
        <p:spPr/>
        <p:txBody>
          <a:bodyPr>
            <a:normAutofit fontScale="90000"/>
          </a:bodyPr>
          <a:lstStyle/>
          <a:p>
            <a:r>
              <a:rPr lang="en-US" dirty="0"/>
              <a:t>Cybersecurity Assessment Value</a:t>
            </a:r>
          </a:p>
        </p:txBody>
      </p:sp>
      <p:sp>
        <p:nvSpPr>
          <p:cNvPr id="3" name="Content Placeholder 2">
            <a:extLst>
              <a:ext uri="{FF2B5EF4-FFF2-40B4-BE49-F238E27FC236}">
                <a16:creationId xmlns:a16="http://schemas.microsoft.com/office/drawing/2014/main" id="{5CCA82FF-9E14-4982-9811-5E126A4875B5}"/>
              </a:ext>
            </a:extLst>
          </p:cNvPr>
          <p:cNvSpPr>
            <a:spLocks noGrp="1"/>
          </p:cNvSpPr>
          <p:nvPr>
            <p:ph idx="1"/>
          </p:nvPr>
        </p:nvSpPr>
        <p:spPr/>
        <p:txBody>
          <a:bodyPr>
            <a:normAutofit fontScale="85000" lnSpcReduction="20000"/>
          </a:bodyPr>
          <a:lstStyle/>
          <a:p>
            <a:r>
              <a:rPr lang="en-US" dirty="0"/>
              <a:t>Upon completion of the assessment, a utility will have: </a:t>
            </a:r>
          </a:p>
          <a:p>
            <a:pPr lvl="1"/>
            <a:r>
              <a:rPr lang="en-US" dirty="0"/>
              <a:t>An understanding of the utility’s cybersecurity maturity benchmarked with other public power utilities.</a:t>
            </a:r>
          </a:p>
          <a:p>
            <a:pPr lvl="1"/>
            <a:r>
              <a:rPr lang="en-US" dirty="0"/>
              <a:t>A report on how well best practice guidelines are currently deployed within the utility’s network(s) as it relates to the CIS controls and C2M2 Framework.</a:t>
            </a:r>
          </a:p>
          <a:p>
            <a:pPr lvl="1"/>
            <a:r>
              <a:rPr lang="en-US" dirty="0"/>
              <a:t>A list of vulnerabilities and critical systems that are exposed.</a:t>
            </a:r>
          </a:p>
          <a:p>
            <a:pPr lvl="1"/>
            <a:r>
              <a:rPr lang="en-US" dirty="0"/>
              <a:t>A better understanding of Cyber Incident response and a playbook for building / improving upon this important area.</a:t>
            </a:r>
          </a:p>
          <a:p>
            <a:pPr lvl="1"/>
            <a:r>
              <a:rPr lang="en-US" dirty="0"/>
              <a:t>A short-term (0-9 months) and longer-term (9-18 months) roadmap for remediation priorities along with budget costs.</a:t>
            </a:r>
          </a:p>
          <a:p>
            <a:pPr lvl="1"/>
            <a:r>
              <a:rPr lang="en-US" dirty="0"/>
              <a:t>Results from phishing/cyber awareness exercise.</a:t>
            </a:r>
          </a:p>
          <a:p>
            <a:pPr lvl="1"/>
            <a:r>
              <a:rPr lang="en-US" dirty="0"/>
              <a:t>An understanding of the current security and recoverability processes along with recommendations for areas of improvement.</a:t>
            </a:r>
          </a:p>
          <a:p>
            <a:pPr lvl="1"/>
            <a:r>
              <a:rPr lang="en-US" dirty="0"/>
              <a:t>A report and presentation that can be shared with leadership summarizing all the above items.</a:t>
            </a:r>
          </a:p>
          <a:p>
            <a:pPr lvl="1"/>
            <a:endParaRPr lang="en-US" dirty="0"/>
          </a:p>
        </p:txBody>
      </p:sp>
    </p:spTree>
    <p:extLst>
      <p:ext uri="{BB962C8B-B14F-4D97-AF65-F5344CB8AC3E}">
        <p14:creationId xmlns:p14="http://schemas.microsoft.com/office/powerpoint/2010/main" val="2669627197"/>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CCA32-5036-4331-B9D1-2AA53446C8B9}"/>
              </a:ext>
            </a:extLst>
          </p:cNvPr>
          <p:cNvSpPr>
            <a:spLocks noGrp="1"/>
          </p:cNvSpPr>
          <p:nvPr>
            <p:ph type="title"/>
          </p:nvPr>
        </p:nvSpPr>
        <p:spPr/>
        <p:txBody>
          <a:bodyPr>
            <a:normAutofit fontScale="90000"/>
          </a:bodyPr>
          <a:lstStyle/>
          <a:p>
            <a:r>
              <a:rPr lang="en-US" dirty="0"/>
              <a:t>Reasons why a municipality / utility would do this…</a:t>
            </a:r>
          </a:p>
        </p:txBody>
      </p:sp>
      <p:sp>
        <p:nvSpPr>
          <p:cNvPr id="5" name="Content Placeholder 4">
            <a:extLst>
              <a:ext uri="{FF2B5EF4-FFF2-40B4-BE49-F238E27FC236}">
                <a16:creationId xmlns:a16="http://schemas.microsoft.com/office/drawing/2014/main" id="{92052501-5FBB-4DBC-9ADF-AF94274C3BB3}"/>
              </a:ext>
            </a:extLst>
          </p:cNvPr>
          <p:cNvSpPr>
            <a:spLocks noGrp="1"/>
          </p:cNvSpPr>
          <p:nvPr>
            <p:ph idx="1"/>
          </p:nvPr>
        </p:nvSpPr>
        <p:spPr>
          <a:xfrm>
            <a:off x="457200" y="829737"/>
            <a:ext cx="8229600" cy="3705392"/>
          </a:xfrm>
        </p:spPr>
        <p:txBody>
          <a:bodyPr>
            <a:normAutofit fontScale="62500" lnSpcReduction="20000"/>
          </a:bodyPr>
          <a:lstStyle/>
          <a:p>
            <a:r>
              <a:rPr lang="en-US" dirty="0"/>
              <a:t>Don’t know where to start in fixing Cybersecurity.  Need to know how much budget to allocate and/or in what order to address things.</a:t>
            </a:r>
          </a:p>
          <a:p>
            <a:endParaRPr lang="en-US" dirty="0"/>
          </a:p>
          <a:p>
            <a:r>
              <a:rPr lang="en-US" dirty="0"/>
              <a:t>Challenged with getting leadership onboard to allocate budget and address issues.  Need an independent expert to validate the need and approach.</a:t>
            </a:r>
          </a:p>
          <a:p>
            <a:endParaRPr lang="en-US" dirty="0"/>
          </a:p>
          <a:p>
            <a:r>
              <a:rPr lang="en-US" dirty="0"/>
              <a:t>Been a while since last assessment by a third party.  Want to get a new baseline to see how we are doing and where to go next.</a:t>
            </a:r>
          </a:p>
          <a:p>
            <a:pPr lvl="1"/>
            <a:r>
              <a:rPr lang="en-US" dirty="0"/>
              <a:t>Want to make sure we are spending in the right areas to maximize our Cybersecurity return on investment.</a:t>
            </a:r>
          </a:p>
          <a:p>
            <a:endParaRPr lang="en-US" dirty="0"/>
          </a:p>
          <a:p>
            <a:r>
              <a:rPr lang="en-US" dirty="0"/>
              <a:t>To support compliance efforts and certifications</a:t>
            </a:r>
          </a:p>
          <a:p>
            <a:pPr lvl="1"/>
            <a:r>
              <a:rPr lang="en-US" dirty="0"/>
              <a:t>Examples:  NIST, NERC-CIP, Public Power RP3 Certification</a:t>
            </a:r>
          </a:p>
          <a:p>
            <a:endParaRPr lang="en-US" dirty="0"/>
          </a:p>
          <a:p>
            <a:r>
              <a:rPr lang="en-US" dirty="0"/>
              <a:t>Maintain a good credit rating (Moody's) and/or eligibility and lower premiums for Cyber Insurance</a:t>
            </a:r>
          </a:p>
          <a:p>
            <a:pPr lvl="1"/>
            <a:endParaRPr lang="en-US" dirty="0"/>
          </a:p>
          <a:p>
            <a:endParaRPr lang="en-US" dirty="0"/>
          </a:p>
        </p:txBody>
      </p:sp>
    </p:spTree>
    <p:extLst>
      <p:ext uri="{BB962C8B-B14F-4D97-AF65-F5344CB8AC3E}">
        <p14:creationId xmlns:p14="http://schemas.microsoft.com/office/powerpoint/2010/main" val="832263653"/>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theme/theme1.xml><?xml version="1.0" encoding="utf-8"?>
<a:theme xmlns:a="http://schemas.openxmlformats.org/drawingml/2006/main" name="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lgn="l">
          <a:defRPr dirty="0">
            <a:solidFill>
              <a:srgbClr val="051260"/>
            </a:solidFill>
            <a:latin typeface="Open Sans Regular"/>
            <a:cs typeface="Open Sans Regular"/>
          </a:defRPr>
        </a:defPPr>
      </a:lstStyle>
    </a:txDef>
  </a:objectDefaults>
  <a:extraClrSchemeLst/>
  <a:extLst>
    <a:ext uri="{05A4C25C-085E-4340-85A3-A5531E510DB2}">
      <thm15:themeFamily xmlns:thm15="http://schemas.microsoft.com/office/thememl/2012/main" name="Hometown PPT Blank 9Oct19[2]  -  Read-Only" id="{7DD15C54-506F-D04A-AC4B-4FDDF7D9A8EA}" vid="{F15C7484-993B-ED40-8AC2-7551509FB32F}"/>
    </a:ext>
  </a:extLst>
</a:theme>
</file>

<file path=ppt/theme/theme2.xml><?xml version="1.0" encoding="utf-8"?>
<a:theme xmlns:a="http://schemas.openxmlformats.org/drawingml/2006/main" name="1_Personalized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Hometown PPT Blank 9Oct19[2]  -  Read-Only" id="{7DD15C54-506F-D04A-AC4B-4FDDF7D9A8EA}" vid="{93E3728B-5744-2D4D-BCC2-E61B4FFC4425}"/>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Diseño personalizado</Template>
  <TotalTime>2038</TotalTime>
  <Words>1360</Words>
  <Application>Microsoft Office PowerPoint</Application>
  <PresentationFormat>On-screen Show (16:9)</PresentationFormat>
  <Paragraphs>205</Paragraphs>
  <Slides>25</Slides>
  <Notes>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25</vt:i4>
      </vt:variant>
    </vt:vector>
  </HeadingPairs>
  <TitlesOfParts>
    <vt:vector size="32" baseType="lpstr">
      <vt:lpstr>Arial</vt:lpstr>
      <vt:lpstr>Calibri</vt:lpstr>
      <vt:lpstr>Open Sans Regular</vt:lpstr>
      <vt:lpstr>Poppins Medium</vt:lpstr>
      <vt:lpstr>Poppins Regular</vt:lpstr>
      <vt:lpstr>Diseño personalizado</vt:lpstr>
      <vt:lpstr>1_Personalized Design</vt:lpstr>
      <vt:lpstr>Public Power Cybersecurity Management Program</vt:lpstr>
      <vt:lpstr>Cybersecurity Program</vt:lpstr>
      <vt:lpstr>PowerPoint Presentation</vt:lpstr>
      <vt:lpstr>Cybersecurity Assessment Overview</vt:lpstr>
      <vt:lpstr>Cybersecurity Assessment Phases</vt:lpstr>
      <vt:lpstr>Cybersecurity Assessment Report</vt:lpstr>
      <vt:lpstr>Cybersecurity Assessment Report</vt:lpstr>
      <vt:lpstr>Cybersecurity Assessment Value</vt:lpstr>
      <vt:lpstr>Reasons why a municipality / utility would do this…</vt:lpstr>
      <vt:lpstr>Obtaining a quote</vt:lpstr>
      <vt:lpstr>PowerPoint Presentation</vt:lpstr>
      <vt:lpstr>Mitigation Examples</vt:lpstr>
      <vt:lpstr>PowerPoint Presentation</vt:lpstr>
      <vt:lpstr>Cybersecurity 101 Workshop</vt:lpstr>
      <vt:lpstr>Cybersecurity 101 Workshop</vt:lpstr>
      <vt:lpstr>Cybersecurity 101 Workshop - Testimonials</vt:lpstr>
      <vt:lpstr>PowerPoint Presentation</vt:lpstr>
      <vt:lpstr>Cybersecurity Program - Future</vt:lpstr>
      <vt:lpstr>Monitor &amp; Manage – Solution Components</vt:lpstr>
      <vt:lpstr>Monitor &amp; Manage – Proposed Architecture</vt:lpstr>
      <vt:lpstr>Request For Quote</vt:lpstr>
      <vt:lpstr>Request For Quote</vt:lpstr>
      <vt:lpstr>Request For Quote - Respondents</vt:lpstr>
      <vt:lpstr>Request For Quote – Finalist Recommendations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Susan Ryba</dc:creator>
  <cp:lastModifiedBy>Mike Mozingo</cp:lastModifiedBy>
  <cp:revision>56</cp:revision>
  <dcterms:created xsi:type="dcterms:W3CDTF">2019-10-12T16:07:07Z</dcterms:created>
  <dcterms:modified xsi:type="dcterms:W3CDTF">2022-09-16T13:49:49Z</dcterms:modified>
</cp:coreProperties>
</file>