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23"/>
  </p:notesMasterIdLst>
  <p:sldIdLst>
    <p:sldId id="256" r:id="rId5"/>
    <p:sldId id="605" r:id="rId6"/>
    <p:sldId id="273" r:id="rId7"/>
    <p:sldId id="589" r:id="rId8"/>
    <p:sldId id="590" r:id="rId9"/>
    <p:sldId id="591" r:id="rId10"/>
    <p:sldId id="592" r:id="rId11"/>
    <p:sldId id="593" r:id="rId12"/>
    <p:sldId id="594" r:id="rId13"/>
    <p:sldId id="596" r:id="rId14"/>
    <p:sldId id="597" r:id="rId15"/>
    <p:sldId id="598" r:id="rId16"/>
    <p:sldId id="603" r:id="rId17"/>
    <p:sldId id="599" r:id="rId18"/>
    <p:sldId id="600" r:id="rId19"/>
    <p:sldId id="601" r:id="rId20"/>
    <p:sldId id="604" r:id="rId21"/>
    <p:sldId id="60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C86915D-5811-E0C1-8824-E95A9821A803}" name="Beth Massey" initials="BM" userId="S::bmassey@teainc.org::1e820521-9691-4b42-88dc-0d1b1a0b3721" providerId="AD"/>
  <p188:author id="{EE3A9A73-522D-8D26-1564-15F8AA6ADBD1}" name="James Baker" initials="JB" userId="S::jwbaker@teainc.org::f8afbb75-f1fd-4aed-b24f-242c4ef9c9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7528"/>
    <a:srgbClr val="D3282D"/>
    <a:srgbClr val="0D8775"/>
    <a:srgbClr val="ACCF4D"/>
    <a:srgbClr val="F1A600"/>
    <a:srgbClr val="0BC3A9"/>
    <a:srgbClr val="00E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E72D11-315B-4066-9C02-5A3B73BFE751}" v="5" vWet="7" dt="2022-09-06T14:30:45.979"/>
    <p1510:client id="{9124AB43-35BA-4565-A18D-DCBD218E02B4}" v="271" dt="2022-09-07T14:10:19.4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e Hall" userId="fe2ca595-353a-4233-8dcb-ac6703c1f2bb" providerId="ADAL" clId="{3EE72D11-315B-4066-9C02-5A3B73BFE751}"/>
    <pc:docChg chg="undo custSel modSld">
      <pc:chgData name="Christie Hall" userId="fe2ca595-353a-4233-8dcb-ac6703c1f2bb" providerId="ADAL" clId="{3EE72D11-315B-4066-9C02-5A3B73BFE751}" dt="2022-09-06T14:27:59.975" v="189" actId="14100"/>
      <pc:docMkLst>
        <pc:docMk/>
      </pc:docMkLst>
      <pc:sldChg chg="modSp mod">
        <pc:chgData name="Christie Hall" userId="fe2ca595-353a-4233-8dcb-ac6703c1f2bb" providerId="ADAL" clId="{3EE72D11-315B-4066-9C02-5A3B73BFE751}" dt="2022-09-06T13:54:51.365" v="67" actId="20577"/>
        <pc:sldMkLst>
          <pc:docMk/>
          <pc:sldMk cId="2012820703" sldId="256"/>
        </pc:sldMkLst>
        <pc:spChg chg="mod">
          <ac:chgData name="Christie Hall" userId="fe2ca595-353a-4233-8dcb-ac6703c1f2bb" providerId="ADAL" clId="{3EE72D11-315B-4066-9C02-5A3B73BFE751}" dt="2022-09-06T13:54:51.365" v="67" actId="20577"/>
          <ac:spMkLst>
            <pc:docMk/>
            <pc:sldMk cId="2012820703" sldId="256"/>
            <ac:spMk id="3" creationId="{C7AB5A9D-8445-544E-AC15-5598AAD484E6}"/>
          </ac:spMkLst>
        </pc:spChg>
      </pc:sldChg>
      <pc:sldChg chg="modSp mod">
        <pc:chgData name="Christie Hall" userId="fe2ca595-353a-4233-8dcb-ac6703c1f2bb" providerId="ADAL" clId="{3EE72D11-315B-4066-9C02-5A3B73BFE751}" dt="2022-09-06T13:55:05.298" v="71" actId="20577"/>
        <pc:sldMkLst>
          <pc:docMk/>
          <pc:sldMk cId="94420389" sldId="273"/>
        </pc:sldMkLst>
        <pc:spChg chg="mod">
          <ac:chgData name="Christie Hall" userId="fe2ca595-353a-4233-8dcb-ac6703c1f2bb" providerId="ADAL" clId="{3EE72D11-315B-4066-9C02-5A3B73BFE751}" dt="2022-09-06T13:55:05.298" v="71" actId="20577"/>
          <ac:spMkLst>
            <pc:docMk/>
            <pc:sldMk cId="94420389" sldId="273"/>
            <ac:spMk id="281" creationId="{35E56155-2F9E-17BE-0BBA-4B842FFF5B5D}"/>
          </ac:spMkLst>
        </pc:spChg>
      </pc:sldChg>
      <pc:sldChg chg="addSp modSp mod">
        <pc:chgData name="Christie Hall" userId="fe2ca595-353a-4233-8dcb-ac6703c1f2bb" providerId="ADAL" clId="{3EE72D11-315B-4066-9C02-5A3B73BFE751}" dt="2022-09-06T14:09:44.734" v="80" actId="1076"/>
        <pc:sldMkLst>
          <pc:docMk/>
          <pc:sldMk cId="1543654014" sldId="589"/>
        </pc:sldMkLst>
        <pc:spChg chg="mod">
          <ac:chgData name="Christie Hall" userId="fe2ca595-353a-4233-8dcb-ac6703c1f2bb" providerId="ADAL" clId="{3EE72D11-315B-4066-9C02-5A3B73BFE751}" dt="2022-09-06T14:09:44.734" v="80" actId="1076"/>
          <ac:spMkLst>
            <pc:docMk/>
            <pc:sldMk cId="1543654014" sldId="589"/>
            <ac:spMk id="3" creationId="{F74BFD60-6EDF-6B74-F087-79D8CAFA2AE6}"/>
          </ac:spMkLst>
        </pc:spChg>
        <pc:picChg chg="add mod">
          <ac:chgData name="Christie Hall" userId="fe2ca595-353a-4233-8dcb-ac6703c1f2bb" providerId="ADAL" clId="{3EE72D11-315B-4066-9C02-5A3B73BFE751}" dt="2022-09-06T14:09:39.702" v="79" actId="1076"/>
          <ac:picMkLst>
            <pc:docMk/>
            <pc:sldMk cId="1543654014" sldId="589"/>
            <ac:picMk id="5" creationId="{DEB3C92C-4FFF-44EF-B2CC-9C24DBC29CC3}"/>
          </ac:picMkLst>
        </pc:picChg>
        <pc:picChg chg="mod">
          <ac:chgData name="Christie Hall" userId="fe2ca595-353a-4233-8dcb-ac6703c1f2bb" providerId="ADAL" clId="{3EE72D11-315B-4066-9C02-5A3B73BFE751}" dt="2022-09-06T14:09:39.702" v="79" actId="1076"/>
          <ac:picMkLst>
            <pc:docMk/>
            <pc:sldMk cId="1543654014" sldId="589"/>
            <ac:picMk id="6" creationId="{7AEBFB90-784E-5258-E503-4404D95ADE06}"/>
          </ac:picMkLst>
        </pc:picChg>
      </pc:sldChg>
      <pc:sldChg chg="addSp delSp modSp mod">
        <pc:chgData name="Christie Hall" userId="fe2ca595-353a-4233-8dcb-ac6703c1f2bb" providerId="ADAL" clId="{3EE72D11-315B-4066-9C02-5A3B73BFE751}" dt="2022-09-06T14:16:21.385" v="149" actId="1038"/>
        <pc:sldMkLst>
          <pc:docMk/>
          <pc:sldMk cId="3344013543" sldId="590"/>
        </pc:sldMkLst>
        <pc:spChg chg="mod">
          <ac:chgData name="Christie Hall" userId="fe2ca595-353a-4233-8dcb-ac6703c1f2bb" providerId="ADAL" clId="{3EE72D11-315B-4066-9C02-5A3B73BFE751}" dt="2022-09-06T14:16:16.695" v="130" actId="1035"/>
          <ac:spMkLst>
            <pc:docMk/>
            <pc:sldMk cId="3344013543" sldId="590"/>
            <ac:spMk id="8" creationId="{5D078FA1-F136-3104-59A6-136A10A8B847}"/>
          </ac:spMkLst>
        </pc:spChg>
        <pc:spChg chg="mod">
          <ac:chgData name="Christie Hall" userId="fe2ca595-353a-4233-8dcb-ac6703c1f2bb" providerId="ADAL" clId="{3EE72D11-315B-4066-9C02-5A3B73BFE751}" dt="2022-09-06T14:16:21.385" v="149" actId="1038"/>
          <ac:spMkLst>
            <pc:docMk/>
            <pc:sldMk cId="3344013543" sldId="590"/>
            <ac:spMk id="10" creationId="{8253EA13-034A-5A50-0F66-ED0268F11606}"/>
          </ac:spMkLst>
        </pc:spChg>
        <pc:grpChg chg="del mod">
          <ac:chgData name="Christie Hall" userId="fe2ca595-353a-4233-8dcb-ac6703c1f2bb" providerId="ADAL" clId="{3EE72D11-315B-4066-9C02-5A3B73BFE751}" dt="2022-09-06T14:15:27.586" v="104" actId="165"/>
          <ac:grpSpMkLst>
            <pc:docMk/>
            <pc:sldMk cId="3344013543" sldId="590"/>
            <ac:grpSpMk id="4" creationId="{6005B21C-CCE9-643F-03DF-E3865658C9DB}"/>
          </ac:grpSpMkLst>
        </pc:grpChg>
        <pc:picChg chg="mod">
          <ac:chgData name="Christie Hall" userId="fe2ca595-353a-4233-8dcb-ac6703c1f2bb" providerId="ADAL" clId="{3EE72D11-315B-4066-9C02-5A3B73BFE751}" dt="2022-09-06T14:16:21.385" v="149" actId="1038"/>
          <ac:picMkLst>
            <pc:docMk/>
            <pc:sldMk cId="3344013543" sldId="590"/>
            <ac:picMk id="2" creationId="{8F63BD67-F98F-E5E6-3E30-5012EE732B9C}"/>
          </ac:picMkLst>
        </pc:picChg>
        <pc:picChg chg="mod topLvl modCrop">
          <ac:chgData name="Christie Hall" userId="fe2ca595-353a-4233-8dcb-ac6703c1f2bb" providerId="ADAL" clId="{3EE72D11-315B-4066-9C02-5A3B73BFE751}" dt="2022-09-06T14:15:43.963" v="107" actId="1076"/>
          <ac:picMkLst>
            <pc:docMk/>
            <pc:sldMk cId="3344013543" sldId="590"/>
            <ac:picMk id="3" creationId="{D6BAE6BC-09FE-7F2C-4F30-A41E8320F9E9}"/>
          </ac:picMkLst>
        </pc:picChg>
        <pc:picChg chg="add mod">
          <ac:chgData name="Christie Hall" userId="fe2ca595-353a-4233-8dcb-ac6703c1f2bb" providerId="ADAL" clId="{3EE72D11-315B-4066-9C02-5A3B73BFE751}" dt="2022-09-06T14:16:21.385" v="149" actId="1038"/>
          <ac:picMkLst>
            <pc:docMk/>
            <pc:sldMk cId="3344013543" sldId="590"/>
            <ac:picMk id="6" creationId="{60F4BDBF-708E-418D-BEDA-EAAB27E482E8}"/>
          </ac:picMkLst>
        </pc:picChg>
        <pc:picChg chg="del mod topLvl">
          <ac:chgData name="Christie Hall" userId="fe2ca595-353a-4233-8dcb-ac6703c1f2bb" providerId="ADAL" clId="{3EE72D11-315B-4066-9C02-5A3B73BFE751}" dt="2022-09-06T14:15:31.388" v="105" actId="478"/>
          <ac:picMkLst>
            <pc:docMk/>
            <pc:sldMk cId="3344013543" sldId="590"/>
            <ac:picMk id="9" creationId="{C2ABC72F-57BC-6A9F-D09F-547AB0EEF4FF}"/>
          </ac:picMkLst>
        </pc:picChg>
        <pc:picChg chg="add mod">
          <ac:chgData name="Christie Hall" userId="fe2ca595-353a-4233-8dcb-ac6703c1f2bb" providerId="ADAL" clId="{3EE72D11-315B-4066-9C02-5A3B73BFE751}" dt="2022-09-06T14:16:08.344" v="111" actId="1076"/>
          <ac:picMkLst>
            <pc:docMk/>
            <pc:sldMk cId="3344013543" sldId="590"/>
            <ac:picMk id="12" creationId="{8C618147-4FF5-4CC2-8FF1-CABEA3064023}"/>
          </ac:picMkLst>
        </pc:picChg>
      </pc:sldChg>
      <pc:sldChg chg="modSp mod">
        <pc:chgData name="Christie Hall" userId="fe2ca595-353a-4233-8dcb-ac6703c1f2bb" providerId="ADAL" clId="{3EE72D11-315B-4066-9C02-5A3B73BFE751}" dt="2022-09-06T14:26:37.131" v="157" actId="1038"/>
        <pc:sldMkLst>
          <pc:docMk/>
          <pc:sldMk cId="1300316425" sldId="593"/>
        </pc:sldMkLst>
        <pc:picChg chg="mod">
          <ac:chgData name="Christie Hall" userId="fe2ca595-353a-4233-8dcb-ac6703c1f2bb" providerId="ADAL" clId="{3EE72D11-315B-4066-9C02-5A3B73BFE751}" dt="2022-09-06T14:26:37.131" v="157" actId="1038"/>
          <ac:picMkLst>
            <pc:docMk/>
            <pc:sldMk cId="1300316425" sldId="593"/>
            <ac:picMk id="13" creationId="{AADA1422-798D-D963-7374-D416848CAC4D}"/>
          </ac:picMkLst>
        </pc:picChg>
      </pc:sldChg>
      <pc:sldChg chg="modSp mod">
        <pc:chgData name="Christie Hall" userId="fe2ca595-353a-4233-8dcb-ac6703c1f2bb" providerId="ADAL" clId="{3EE72D11-315B-4066-9C02-5A3B73BFE751}" dt="2022-09-06T14:26:56.528" v="176" actId="12788"/>
        <pc:sldMkLst>
          <pc:docMk/>
          <pc:sldMk cId="3504227473" sldId="594"/>
        </pc:sldMkLst>
        <pc:picChg chg="mod">
          <ac:chgData name="Christie Hall" userId="fe2ca595-353a-4233-8dcb-ac6703c1f2bb" providerId="ADAL" clId="{3EE72D11-315B-4066-9C02-5A3B73BFE751}" dt="2022-09-06T14:26:56.528" v="176" actId="12788"/>
          <ac:picMkLst>
            <pc:docMk/>
            <pc:sldMk cId="3504227473" sldId="594"/>
            <ac:picMk id="4" creationId="{DEDF310B-E01F-40C2-6AF7-EDAB00A2CEF3}"/>
          </ac:picMkLst>
        </pc:picChg>
      </pc:sldChg>
      <pc:sldChg chg="modSp mod">
        <pc:chgData name="Christie Hall" userId="fe2ca595-353a-4233-8dcb-ac6703c1f2bb" providerId="ADAL" clId="{3EE72D11-315B-4066-9C02-5A3B73BFE751}" dt="2022-09-06T14:27:59.975" v="189" actId="14100"/>
        <pc:sldMkLst>
          <pc:docMk/>
          <pc:sldMk cId="3013960963" sldId="602"/>
        </pc:sldMkLst>
        <pc:spChg chg="mod">
          <ac:chgData name="Christie Hall" userId="fe2ca595-353a-4233-8dcb-ac6703c1f2bb" providerId="ADAL" clId="{3EE72D11-315B-4066-9C02-5A3B73BFE751}" dt="2022-09-06T14:27:59.975" v="189" actId="14100"/>
          <ac:spMkLst>
            <pc:docMk/>
            <pc:sldMk cId="3013960963" sldId="602"/>
            <ac:spMk id="10" creationId="{4FA8E7DF-386F-A7BE-ED54-A17D6AB72B1D}"/>
          </ac:spMkLst>
        </pc:spChg>
      </pc:sldChg>
      <pc:sldChg chg="modSp mod">
        <pc:chgData name="Christie Hall" userId="fe2ca595-353a-4233-8dcb-ac6703c1f2bb" providerId="ADAL" clId="{3EE72D11-315B-4066-9C02-5A3B73BFE751}" dt="2022-09-06T14:27:32.491" v="188" actId="1037"/>
        <pc:sldMkLst>
          <pc:docMk/>
          <pc:sldMk cId="1517754036" sldId="603"/>
        </pc:sldMkLst>
        <pc:spChg chg="mod">
          <ac:chgData name="Christie Hall" userId="fe2ca595-353a-4233-8dcb-ac6703c1f2bb" providerId="ADAL" clId="{3EE72D11-315B-4066-9C02-5A3B73BFE751}" dt="2022-09-06T14:27:20.909" v="177" actId="113"/>
          <ac:spMkLst>
            <pc:docMk/>
            <pc:sldMk cId="1517754036" sldId="603"/>
            <ac:spMk id="4" creationId="{42E13165-D21A-9591-FFB3-58415CF2E99A}"/>
          </ac:spMkLst>
        </pc:spChg>
        <pc:spChg chg="mod">
          <ac:chgData name="Christie Hall" userId="fe2ca595-353a-4233-8dcb-ac6703c1f2bb" providerId="ADAL" clId="{3EE72D11-315B-4066-9C02-5A3B73BFE751}" dt="2022-09-06T14:27:32.491" v="188" actId="1037"/>
          <ac:spMkLst>
            <pc:docMk/>
            <pc:sldMk cId="1517754036" sldId="603"/>
            <ac:spMk id="6" creationId="{D82FC838-44DE-BE9F-7A61-48DED70994E3}"/>
          </ac:spMkLst>
        </pc:spChg>
      </pc:sldChg>
    </pc:docChg>
  </pc:docChgLst>
  <pc:docChgLst>
    <pc:chgData name="James Baker" userId="f8afbb75-f1fd-4aed-b24f-242c4ef9c955" providerId="ADAL" clId="{9124AB43-35BA-4565-A18D-DCBD218E02B4}"/>
    <pc:docChg chg="undo redo custSel modSld">
      <pc:chgData name="James Baker" userId="f8afbb75-f1fd-4aed-b24f-242c4ef9c955" providerId="ADAL" clId="{9124AB43-35BA-4565-A18D-DCBD218E02B4}" dt="2022-09-07T14:10:19.406" v="476"/>
      <pc:docMkLst>
        <pc:docMk/>
      </pc:docMkLst>
      <pc:sldChg chg="addSp delSp modSp mod delCm modCm">
        <pc:chgData name="James Baker" userId="f8afbb75-f1fd-4aed-b24f-242c4ef9c955" providerId="ADAL" clId="{9124AB43-35BA-4565-A18D-DCBD218E02B4}" dt="2022-09-07T14:10:19.368" v="316"/>
        <pc:sldMkLst>
          <pc:docMk/>
          <pc:sldMk cId="2012820703" sldId="256"/>
        </pc:sldMkLst>
        <pc:picChg chg="add del mod">
          <ac:chgData name="James Baker" userId="f8afbb75-f1fd-4aed-b24f-242c4ef9c955" providerId="ADAL" clId="{9124AB43-35BA-4565-A18D-DCBD218E02B4}" dt="2022-09-07T14:10:19.363" v="308"/>
          <ac:picMkLst>
            <pc:docMk/>
            <pc:sldMk cId="2012820703" sldId="256"/>
            <ac:picMk id="6" creationId="{4ACDFD3D-EEA7-B571-7479-CE1D0531304A}"/>
          </ac:picMkLst>
        </pc:picChg>
        <pc:picChg chg="add del mod">
          <ac:chgData name="James Baker" userId="f8afbb75-f1fd-4aed-b24f-242c4ef9c955" providerId="ADAL" clId="{9124AB43-35BA-4565-A18D-DCBD218E02B4}" dt="2022-09-07T14:10:19.368" v="316"/>
          <ac:picMkLst>
            <pc:docMk/>
            <pc:sldMk cId="2012820703" sldId="256"/>
            <ac:picMk id="7" creationId="{58E6000D-C99E-B3EA-6C05-FE7D5D8344A6}"/>
          </ac:picMkLst>
        </pc:picChg>
      </pc:sldChg>
      <pc:sldChg chg="addSp delSp modSp mod addCm delCm">
        <pc:chgData name="James Baker" userId="f8afbb75-f1fd-4aed-b24f-242c4ef9c955" providerId="ADAL" clId="{9124AB43-35BA-4565-A18D-DCBD218E02B4}" dt="2022-09-07T14:10:19.378" v="340"/>
        <pc:sldMkLst>
          <pc:docMk/>
          <pc:sldMk cId="1543654014" sldId="589"/>
        </pc:sldMkLst>
        <pc:spChg chg="mod">
          <ac:chgData name="James Baker" userId="f8afbb75-f1fd-4aed-b24f-242c4ef9c955" providerId="ADAL" clId="{9124AB43-35BA-4565-A18D-DCBD218E02B4}" dt="2022-09-06T13:30:23.623" v="203" actId="20577"/>
          <ac:spMkLst>
            <pc:docMk/>
            <pc:sldMk cId="1543654014" sldId="589"/>
            <ac:spMk id="2" creationId="{CF30A009-A059-FA84-5436-07B2E1C36DA9}"/>
          </ac:spMkLst>
        </pc:spChg>
        <pc:spChg chg="mod">
          <ac:chgData name="James Baker" userId="f8afbb75-f1fd-4aed-b24f-242c4ef9c955" providerId="ADAL" clId="{9124AB43-35BA-4565-A18D-DCBD218E02B4}" dt="2022-09-06T13:29:50.371" v="181" actId="1037"/>
          <ac:spMkLst>
            <pc:docMk/>
            <pc:sldMk cId="1543654014" sldId="589"/>
            <ac:spMk id="3" creationId="{F74BFD60-6EDF-6B74-F087-79D8CAFA2AE6}"/>
          </ac:spMkLst>
        </pc:spChg>
        <pc:picChg chg="add mod modCrop">
          <ac:chgData name="James Baker" userId="f8afbb75-f1fd-4aed-b24f-242c4ef9c955" providerId="ADAL" clId="{9124AB43-35BA-4565-A18D-DCBD218E02B4}" dt="2022-09-06T14:54:13.648" v="242" actId="1037"/>
          <ac:picMkLst>
            <pc:docMk/>
            <pc:sldMk cId="1543654014" sldId="589"/>
            <ac:picMk id="4" creationId="{9BD92F5F-4A03-F40F-6C06-A92D2A93C802}"/>
          </ac:picMkLst>
        </pc:picChg>
        <pc:picChg chg="add del mod">
          <ac:chgData name="James Baker" userId="f8afbb75-f1fd-4aed-b24f-242c4ef9c955" providerId="ADAL" clId="{9124AB43-35BA-4565-A18D-DCBD218E02B4}" dt="2022-09-06T14:59:16.996" v="266" actId="478"/>
          <ac:picMkLst>
            <pc:docMk/>
            <pc:sldMk cId="1543654014" sldId="589"/>
            <ac:picMk id="5" creationId="{DEB3C92C-4FFF-44EF-B2CC-9C24DBC29CC3}"/>
          </ac:picMkLst>
        </pc:picChg>
        <pc:picChg chg="mod">
          <ac:chgData name="James Baker" userId="f8afbb75-f1fd-4aed-b24f-242c4ef9c955" providerId="ADAL" clId="{9124AB43-35BA-4565-A18D-DCBD218E02B4}" dt="2022-09-06T13:29:50.852" v="182" actId="1076"/>
          <ac:picMkLst>
            <pc:docMk/>
            <pc:sldMk cId="1543654014" sldId="589"/>
            <ac:picMk id="6" creationId="{7AEBFB90-784E-5258-E503-4404D95ADE06}"/>
          </ac:picMkLst>
        </pc:picChg>
        <pc:picChg chg="add del mod">
          <ac:chgData name="James Baker" userId="f8afbb75-f1fd-4aed-b24f-242c4ef9c955" providerId="ADAL" clId="{9124AB43-35BA-4565-A18D-DCBD218E02B4}" dt="2022-09-07T14:10:19.375" v="332"/>
          <ac:picMkLst>
            <pc:docMk/>
            <pc:sldMk cId="1543654014" sldId="589"/>
            <ac:picMk id="7" creationId="{79CD8174-D53A-3BD1-0530-3D744B84BCFF}"/>
          </ac:picMkLst>
        </pc:picChg>
        <pc:picChg chg="add del mod">
          <ac:chgData name="James Baker" userId="f8afbb75-f1fd-4aed-b24f-242c4ef9c955" providerId="ADAL" clId="{9124AB43-35BA-4565-A18D-DCBD218E02B4}" dt="2022-09-07T14:10:19.378" v="340"/>
          <ac:picMkLst>
            <pc:docMk/>
            <pc:sldMk cId="1543654014" sldId="589"/>
            <ac:picMk id="8" creationId="{E179C1FA-9E9D-5C96-CF76-F70DB3429BAC}"/>
          </ac:picMkLst>
        </pc:picChg>
      </pc:sldChg>
      <pc:sldChg chg="addSp delSp modSp mod delCm">
        <pc:chgData name="James Baker" userId="f8afbb75-f1fd-4aed-b24f-242c4ef9c955" providerId="ADAL" clId="{9124AB43-35BA-4565-A18D-DCBD218E02B4}" dt="2022-09-07T14:10:19.387" v="372"/>
        <pc:sldMkLst>
          <pc:docMk/>
          <pc:sldMk cId="3344013543" sldId="590"/>
        </pc:sldMkLst>
        <pc:spChg chg="add del mod">
          <ac:chgData name="James Baker" userId="f8afbb75-f1fd-4aed-b24f-242c4ef9c955" providerId="ADAL" clId="{9124AB43-35BA-4565-A18D-DCBD218E02B4}" dt="2022-09-06T14:30:32.593" v="209" actId="478"/>
          <ac:spMkLst>
            <pc:docMk/>
            <pc:sldMk cId="3344013543" sldId="590"/>
            <ac:spMk id="5" creationId="{9A266674-B088-B443-E09B-D2D07F4F45F5}"/>
          </ac:spMkLst>
        </pc:spChg>
        <pc:spChg chg="del">
          <ac:chgData name="James Baker" userId="f8afbb75-f1fd-4aed-b24f-242c4ef9c955" providerId="ADAL" clId="{9124AB43-35BA-4565-A18D-DCBD218E02B4}" dt="2022-09-06T14:30:25.690" v="206" actId="478"/>
          <ac:spMkLst>
            <pc:docMk/>
            <pc:sldMk cId="3344013543" sldId="590"/>
            <ac:spMk id="8" creationId="{5D078FA1-F136-3104-59A6-136A10A8B847}"/>
          </ac:spMkLst>
        </pc:spChg>
        <pc:spChg chg="del">
          <ac:chgData name="James Baker" userId="f8afbb75-f1fd-4aed-b24f-242c4ef9c955" providerId="ADAL" clId="{9124AB43-35BA-4565-A18D-DCBD218E02B4}" dt="2022-09-06T14:30:28.151" v="207" actId="478"/>
          <ac:spMkLst>
            <pc:docMk/>
            <pc:sldMk cId="3344013543" sldId="590"/>
            <ac:spMk id="10" creationId="{8253EA13-034A-5A50-0F66-ED0268F11606}"/>
          </ac:spMkLst>
        </pc:spChg>
        <pc:spChg chg="add del mod">
          <ac:chgData name="James Baker" userId="f8afbb75-f1fd-4aed-b24f-242c4ef9c955" providerId="ADAL" clId="{9124AB43-35BA-4565-A18D-DCBD218E02B4}" dt="2022-09-06T14:30:29.761" v="208" actId="478"/>
          <ac:spMkLst>
            <pc:docMk/>
            <pc:sldMk cId="3344013543" sldId="590"/>
            <ac:spMk id="11" creationId="{EB838FC6-F5B4-EAB5-29A6-25D70A912ED3}"/>
          </ac:spMkLst>
        </pc:spChg>
        <pc:spChg chg="mod">
          <ac:chgData name="James Baker" userId="f8afbb75-f1fd-4aed-b24f-242c4ef9c955" providerId="ADAL" clId="{9124AB43-35BA-4565-A18D-DCBD218E02B4}" dt="2022-09-06T14:33:30.551" v="224" actId="1076"/>
          <ac:spMkLst>
            <pc:docMk/>
            <pc:sldMk cId="3344013543" sldId="590"/>
            <ac:spMk id="16" creationId="{C3DF0BAD-D402-50F1-69E5-D41B53BE073B}"/>
          </ac:spMkLst>
        </pc:spChg>
        <pc:grpChg chg="mod">
          <ac:chgData name="James Baker" userId="f8afbb75-f1fd-4aed-b24f-242c4ef9c955" providerId="ADAL" clId="{9124AB43-35BA-4565-A18D-DCBD218E02B4}" dt="2022-09-06T13:25:21.026" v="11" actId="14100"/>
          <ac:grpSpMkLst>
            <pc:docMk/>
            <pc:sldMk cId="3344013543" sldId="590"/>
            <ac:grpSpMk id="4" creationId="{6005B21C-CCE9-643F-03DF-E3865658C9DB}"/>
          </ac:grpSpMkLst>
        </pc:grpChg>
        <pc:picChg chg="mod">
          <ac:chgData name="James Baker" userId="f8afbb75-f1fd-4aed-b24f-242c4ef9c955" providerId="ADAL" clId="{9124AB43-35BA-4565-A18D-DCBD218E02B4}" dt="2022-09-06T14:59:14.088" v="264" actId="1036"/>
          <ac:picMkLst>
            <pc:docMk/>
            <pc:sldMk cId="3344013543" sldId="590"/>
            <ac:picMk id="2" creationId="{8F63BD67-F98F-E5E6-3E30-5012EE732B9C}"/>
          </ac:picMkLst>
        </pc:picChg>
        <pc:picChg chg="mod">
          <ac:chgData name="James Baker" userId="f8afbb75-f1fd-4aed-b24f-242c4ef9c955" providerId="ADAL" clId="{9124AB43-35BA-4565-A18D-DCBD218E02B4}" dt="2022-09-06T14:33:30.551" v="224" actId="1076"/>
          <ac:picMkLst>
            <pc:docMk/>
            <pc:sldMk cId="3344013543" sldId="590"/>
            <ac:picMk id="3" creationId="{D6BAE6BC-09FE-7F2C-4F30-A41E8320F9E9}"/>
          </ac:picMkLst>
        </pc:picChg>
        <pc:picChg chg="mod">
          <ac:chgData name="James Baker" userId="f8afbb75-f1fd-4aed-b24f-242c4ef9c955" providerId="ADAL" clId="{9124AB43-35BA-4565-A18D-DCBD218E02B4}" dt="2022-09-06T14:59:14.088" v="264" actId="1036"/>
          <ac:picMkLst>
            <pc:docMk/>
            <pc:sldMk cId="3344013543" sldId="590"/>
            <ac:picMk id="6" creationId="{60F4BDBF-708E-418D-BEDA-EAAB27E482E8}"/>
          </ac:picMkLst>
        </pc:picChg>
        <pc:picChg chg="add del mod">
          <ac:chgData name="James Baker" userId="f8afbb75-f1fd-4aed-b24f-242c4ef9c955" providerId="ADAL" clId="{9124AB43-35BA-4565-A18D-DCBD218E02B4}" dt="2022-09-07T14:10:19.380" v="348"/>
          <ac:picMkLst>
            <pc:docMk/>
            <pc:sldMk cId="3344013543" sldId="590"/>
            <ac:picMk id="8" creationId="{0DB7D94D-F4D2-76A5-EE57-E71CC3E5D74E}"/>
          </ac:picMkLst>
        </pc:picChg>
        <pc:picChg chg="add del mod">
          <ac:chgData name="James Baker" userId="f8afbb75-f1fd-4aed-b24f-242c4ef9c955" providerId="ADAL" clId="{9124AB43-35BA-4565-A18D-DCBD218E02B4}" dt="2022-09-07T14:10:19.382" v="356"/>
          <ac:picMkLst>
            <pc:docMk/>
            <pc:sldMk cId="3344013543" sldId="590"/>
            <ac:picMk id="9" creationId="{575D2954-8993-6568-7033-947E70F01FC3}"/>
          </ac:picMkLst>
        </pc:picChg>
        <pc:picChg chg="add del mod">
          <ac:chgData name="James Baker" userId="f8afbb75-f1fd-4aed-b24f-242c4ef9c955" providerId="ADAL" clId="{9124AB43-35BA-4565-A18D-DCBD218E02B4}" dt="2022-09-07T14:10:19.385" v="364"/>
          <ac:picMkLst>
            <pc:docMk/>
            <pc:sldMk cId="3344013543" sldId="590"/>
            <ac:picMk id="10" creationId="{59F2F2E9-D42B-E0A2-F28B-D95B5F054345}"/>
          </ac:picMkLst>
        </pc:picChg>
        <pc:picChg chg="add del mod">
          <ac:chgData name="James Baker" userId="f8afbb75-f1fd-4aed-b24f-242c4ef9c955" providerId="ADAL" clId="{9124AB43-35BA-4565-A18D-DCBD218E02B4}" dt="2022-09-07T14:10:19.387" v="372"/>
          <ac:picMkLst>
            <pc:docMk/>
            <pc:sldMk cId="3344013543" sldId="590"/>
            <ac:picMk id="11" creationId="{06D2B18B-AB9E-E73D-1513-665FF365D0D4}"/>
          </ac:picMkLst>
        </pc:picChg>
        <pc:picChg chg="mod">
          <ac:chgData name="James Baker" userId="f8afbb75-f1fd-4aed-b24f-242c4ef9c955" providerId="ADAL" clId="{9124AB43-35BA-4565-A18D-DCBD218E02B4}" dt="2022-09-06T14:33:30.551" v="224" actId="1076"/>
          <ac:picMkLst>
            <pc:docMk/>
            <pc:sldMk cId="3344013543" sldId="590"/>
            <ac:picMk id="12" creationId="{8C618147-4FF5-4CC2-8FF1-CABEA3064023}"/>
          </ac:picMkLst>
        </pc:picChg>
      </pc:sldChg>
      <pc:sldChg chg="addSp delSp modSp mod delCm">
        <pc:chgData name="James Baker" userId="f8afbb75-f1fd-4aed-b24f-242c4ef9c955" providerId="ADAL" clId="{9124AB43-35BA-4565-A18D-DCBD218E02B4}" dt="2022-09-07T14:10:19.388" v="380"/>
        <pc:sldMkLst>
          <pc:docMk/>
          <pc:sldMk cId="4238054709" sldId="591"/>
        </pc:sldMkLst>
        <pc:picChg chg="add del mod">
          <ac:chgData name="James Baker" userId="f8afbb75-f1fd-4aed-b24f-242c4ef9c955" providerId="ADAL" clId="{9124AB43-35BA-4565-A18D-DCBD218E02B4}" dt="2022-09-07T14:10:19.388" v="380"/>
          <ac:picMkLst>
            <pc:docMk/>
            <pc:sldMk cId="4238054709" sldId="591"/>
            <ac:picMk id="5" creationId="{5306F6B5-84B1-811B-1654-598FB4E4D80F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391" v="388"/>
        <pc:sldMkLst>
          <pc:docMk/>
          <pc:sldMk cId="651964336" sldId="592"/>
        </pc:sldMkLst>
        <pc:picChg chg="add del mod">
          <ac:chgData name="James Baker" userId="f8afbb75-f1fd-4aed-b24f-242c4ef9c955" providerId="ADAL" clId="{9124AB43-35BA-4565-A18D-DCBD218E02B4}" dt="2022-09-07T14:10:19.391" v="388"/>
          <ac:picMkLst>
            <pc:docMk/>
            <pc:sldMk cId="651964336" sldId="592"/>
            <ac:picMk id="8" creationId="{0D8E9F42-7D7C-96B1-2912-855E6A026732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393" v="404"/>
        <pc:sldMkLst>
          <pc:docMk/>
          <pc:sldMk cId="1300316425" sldId="593"/>
        </pc:sldMkLst>
        <pc:picChg chg="mod">
          <ac:chgData name="James Baker" userId="f8afbb75-f1fd-4aed-b24f-242c4ef9c955" providerId="ADAL" clId="{9124AB43-35BA-4565-A18D-DCBD218E02B4}" dt="2022-09-07T13:49:15.454" v="294" actId="1036"/>
          <ac:picMkLst>
            <pc:docMk/>
            <pc:sldMk cId="1300316425" sldId="593"/>
            <ac:picMk id="4" creationId="{D366C903-866F-603B-C065-104AB5F64B64}"/>
          </ac:picMkLst>
        </pc:picChg>
        <pc:picChg chg="add del mod">
          <ac:chgData name="James Baker" userId="f8afbb75-f1fd-4aed-b24f-242c4ef9c955" providerId="ADAL" clId="{9124AB43-35BA-4565-A18D-DCBD218E02B4}" dt="2022-09-07T14:10:19.392" v="396"/>
          <ac:picMkLst>
            <pc:docMk/>
            <pc:sldMk cId="1300316425" sldId="593"/>
            <ac:picMk id="6" creationId="{CF978664-2901-F9CA-9FB9-C12E852C1F25}"/>
          </ac:picMkLst>
        </pc:picChg>
        <pc:picChg chg="add del mod">
          <ac:chgData name="James Baker" userId="f8afbb75-f1fd-4aed-b24f-242c4ef9c955" providerId="ADAL" clId="{9124AB43-35BA-4565-A18D-DCBD218E02B4}" dt="2022-09-07T14:10:19.393" v="404"/>
          <ac:picMkLst>
            <pc:docMk/>
            <pc:sldMk cId="1300316425" sldId="593"/>
            <ac:picMk id="7" creationId="{6DAB0BAB-8B57-1718-9FF6-CB12962E3F4B}"/>
          </ac:picMkLst>
        </pc:picChg>
        <pc:picChg chg="ord">
          <ac:chgData name="James Baker" userId="f8afbb75-f1fd-4aed-b24f-242c4ef9c955" providerId="ADAL" clId="{9124AB43-35BA-4565-A18D-DCBD218E02B4}" dt="2022-09-07T13:48:56.424" v="286" actId="166"/>
          <ac:picMkLst>
            <pc:docMk/>
            <pc:sldMk cId="1300316425" sldId="593"/>
            <ac:picMk id="13" creationId="{AADA1422-798D-D963-7374-D416848CAC4D}"/>
          </ac:picMkLst>
        </pc:picChg>
      </pc:sldChg>
      <pc:sldChg chg="addSp delSp modSp mod delCm">
        <pc:chgData name="James Baker" userId="f8afbb75-f1fd-4aed-b24f-242c4ef9c955" providerId="ADAL" clId="{9124AB43-35BA-4565-A18D-DCBD218E02B4}" dt="2022-09-07T14:10:19.395" v="412"/>
        <pc:sldMkLst>
          <pc:docMk/>
          <pc:sldMk cId="3504227473" sldId="594"/>
        </pc:sldMkLst>
        <pc:picChg chg="add del mod">
          <ac:chgData name="James Baker" userId="f8afbb75-f1fd-4aed-b24f-242c4ef9c955" providerId="ADAL" clId="{9124AB43-35BA-4565-A18D-DCBD218E02B4}" dt="2022-09-07T14:10:19.395" v="412"/>
          <ac:picMkLst>
            <pc:docMk/>
            <pc:sldMk cId="3504227473" sldId="594"/>
            <ac:picMk id="5" creationId="{D03BB20A-B1C6-1244-D206-20594613F2DC}"/>
          </ac:picMkLst>
        </pc:picChg>
      </pc:sldChg>
      <pc:sldChg chg="addSp delSp modSp mod delCm">
        <pc:chgData name="James Baker" userId="f8afbb75-f1fd-4aed-b24f-242c4ef9c955" providerId="ADAL" clId="{9124AB43-35BA-4565-A18D-DCBD218E02B4}" dt="2022-09-07T14:10:19.396" v="420"/>
        <pc:sldMkLst>
          <pc:docMk/>
          <pc:sldMk cId="3412166811" sldId="596"/>
        </pc:sldMkLst>
        <pc:picChg chg="add del mod">
          <ac:chgData name="James Baker" userId="f8afbb75-f1fd-4aed-b24f-242c4ef9c955" providerId="ADAL" clId="{9124AB43-35BA-4565-A18D-DCBD218E02B4}" dt="2022-09-07T14:10:19.396" v="420"/>
          <ac:picMkLst>
            <pc:docMk/>
            <pc:sldMk cId="3412166811" sldId="596"/>
            <ac:picMk id="7" creationId="{D7C541C7-1BD2-0ED5-A5C2-401D38C2F365}"/>
          </ac:picMkLst>
        </pc:picChg>
      </pc:sldChg>
      <pc:sldChg chg="addSp delSp modSp mod addCm delCm">
        <pc:chgData name="James Baker" userId="f8afbb75-f1fd-4aed-b24f-242c4ef9c955" providerId="ADAL" clId="{9124AB43-35BA-4565-A18D-DCBD218E02B4}" dt="2022-09-07T14:10:19.397" v="428"/>
        <pc:sldMkLst>
          <pc:docMk/>
          <pc:sldMk cId="4058567645" sldId="597"/>
        </pc:sldMkLst>
        <pc:picChg chg="add del mod">
          <ac:chgData name="James Baker" userId="f8afbb75-f1fd-4aed-b24f-242c4ef9c955" providerId="ADAL" clId="{9124AB43-35BA-4565-A18D-DCBD218E02B4}" dt="2022-09-07T14:10:19.397" v="428"/>
          <ac:picMkLst>
            <pc:docMk/>
            <pc:sldMk cId="4058567645" sldId="597"/>
            <ac:picMk id="11" creationId="{9FEB73C0-F367-3A3F-A7CE-A62DD88729C1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400" v="444"/>
        <pc:sldMkLst>
          <pc:docMk/>
          <pc:sldMk cId="195441549" sldId="598"/>
        </pc:sldMkLst>
        <pc:picChg chg="add del mod">
          <ac:chgData name="James Baker" userId="f8afbb75-f1fd-4aed-b24f-242c4ef9c955" providerId="ADAL" clId="{9124AB43-35BA-4565-A18D-DCBD218E02B4}" dt="2022-09-07T14:10:19.399" v="436"/>
          <ac:picMkLst>
            <pc:docMk/>
            <pc:sldMk cId="195441549" sldId="598"/>
            <ac:picMk id="7" creationId="{A1E2DEAC-B903-22CC-8A4C-BD7ED00FABE6}"/>
          </ac:picMkLst>
        </pc:picChg>
        <pc:picChg chg="add del mod">
          <ac:chgData name="James Baker" userId="f8afbb75-f1fd-4aed-b24f-242c4ef9c955" providerId="ADAL" clId="{9124AB43-35BA-4565-A18D-DCBD218E02B4}" dt="2022-09-07T14:10:19.400" v="444"/>
          <ac:picMkLst>
            <pc:docMk/>
            <pc:sldMk cId="195441549" sldId="598"/>
            <ac:picMk id="8" creationId="{E81119E0-D94B-5529-E506-CFF6EFD0CD67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403" v="460"/>
        <pc:sldMkLst>
          <pc:docMk/>
          <pc:sldMk cId="3701629796" sldId="600"/>
        </pc:sldMkLst>
        <pc:picChg chg="add del mod">
          <ac:chgData name="James Baker" userId="f8afbb75-f1fd-4aed-b24f-242c4ef9c955" providerId="ADAL" clId="{9124AB43-35BA-4565-A18D-DCBD218E02B4}" dt="2022-09-07T14:10:19.403" v="460"/>
          <ac:picMkLst>
            <pc:docMk/>
            <pc:sldMk cId="3701629796" sldId="600"/>
            <ac:picMk id="5" creationId="{1E79615B-C478-81D2-1090-DF9ECA94FFF6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404" v="468"/>
        <pc:sldMkLst>
          <pc:docMk/>
          <pc:sldMk cId="3781509304" sldId="601"/>
        </pc:sldMkLst>
        <pc:picChg chg="add del mod">
          <ac:chgData name="James Baker" userId="f8afbb75-f1fd-4aed-b24f-242c4ef9c955" providerId="ADAL" clId="{9124AB43-35BA-4565-A18D-DCBD218E02B4}" dt="2022-09-07T14:10:19.404" v="468"/>
          <ac:picMkLst>
            <pc:docMk/>
            <pc:sldMk cId="3781509304" sldId="601"/>
            <ac:picMk id="5" creationId="{A067A524-D182-0566-7B98-AE3B0D3AAFC6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406" v="476"/>
        <pc:sldMkLst>
          <pc:docMk/>
          <pc:sldMk cId="3013960963" sldId="602"/>
        </pc:sldMkLst>
        <pc:picChg chg="add del mod">
          <ac:chgData name="James Baker" userId="f8afbb75-f1fd-4aed-b24f-242c4ef9c955" providerId="ADAL" clId="{9124AB43-35BA-4565-A18D-DCBD218E02B4}" dt="2022-09-07T14:10:19.406" v="476"/>
          <ac:picMkLst>
            <pc:docMk/>
            <pc:sldMk cId="3013960963" sldId="602"/>
            <ac:picMk id="7" creationId="{777B81EF-7AB6-5011-8F9E-D04F07F29B16}"/>
          </ac:picMkLst>
        </pc:picChg>
      </pc:sldChg>
      <pc:sldChg chg="addSp delSp modSp mod">
        <pc:chgData name="James Baker" userId="f8afbb75-f1fd-4aed-b24f-242c4ef9c955" providerId="ADAL" clId="{9124AB43-35BA-4565-A18D-DCBD218E02B4}" dt="2022-09-07T14:10:19.402" v="452"/>
        <pc:sldMkLst>
          <pc:docMk/>
          <pc:sldMk cId="1517754036" sldId="603"/>
        </pc:sldMkLst>
        <pc:picChg chg="add del mod">
          <ac:chgData name="James Baker" userId="f8afbb75-f1fd-4aed-b24f-242c4ef9c955" providerId="ADAL" clId="{9124AB43-35BA-4565-A18D-DCBD218E02B4}" dt="2022-09-07T14:10:19.402" v="452"/>
          <ac:picMkLst>
            <pc:docMk/>
            <pc:sldMk cId="1517754036" sldId="603"/>
            <ac:picMk id="9" creationId="{2B2CD66F-7EF8-A459-C5C1-EACCA7997A11}"/>
          </ac:picMkLst>
        </pc:picChg>
      </pc:sldChg>
      <pc:sldChg chg="modSp mod">
        <pc:chgData name="James Baker" userId="f8afbb75-f1fd-4aed-b24f-242c4ef9c955" providerId="ADAL" clId="{9124AB43-35BA-4565-A18D-DCBD218E02B4}" dt="2022-09-07T13:38:20.113" v="284" actId="20577"/>
        <pc:sldMkLst>
          <pc:docMk/>
          <pc:sldMk cId="2307217910" sldId="604"/>
        </pc:sldMkLst>
        <pc:spChg chg="mod">
          <ac:chgData name="James Baker" userId="f8afbb75-f1fd-4aed-b24f-242c4ef9c955" providerId="ADAL" clId="{9124AB43-35BA-4565-A18D-DCBD218E02B4}" dt="2022-09-07T13:38:20.113" v="284" actId="20577"/>
          <ac:spMkLst>
            <pc:docMk/>
            <pc:sldMk cId="2307217910" sldId="604"/>
            <ac:spMk id="2" creationId="{B356BF3F-47B8-2D4D-F67F-83D6D622579B}"/>
          </ac:spMkLst>
        </pc:spChg>
      </pc:sldChg>
      <pc:sldChg chg="addSp delSp modSp mod modAnim">
        <pc:chgData name="James Baker" userId="f8afbb75-f1fd-4aed-b24f-242c4ef9c955" providerId="ADAL" clId="{9124AB43-35BA-4565-A18D-DCBD218E02B4}" dt="2022-09-07T14:10:19.372" v="324"/>
        <pc:sldMkLst>
          <pc:docMk/>
          <pc:sldMk cId="1631004115" sldId="605"/>
        </pc:sldMkLst>
        <pc:picChg chg="add del mod">
          <ac:chgData name="James Baker" userId="f8afbb75-f1fd-4aed-b24f-242c4ef9c955" providerId="ADAL" clId="{9124AB43-35BA-4565-A18D-DCBD218E02B4}" dt="2022-09-07T14:10:19.372" v="324"/>
          <ac:picMkLst>
            <pc:docMk/>
            <pc:sldMk cId="1631004115" sldId="605"/>
            <ac:picMk id="13" creationId="{5E93F9EC-328B-68D8-5F63-846EE7A812E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DB2E5-F275-9941-8B6D-BE71935BF39C}" type="datetimeFigureOut">
              <a:rPr lang="en-US" smtClean="0"/>
              <a:t>9/7/2022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7F36B-71A5-0D4D-B6AE-936854E69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60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7F36B-71A5-0D4D-B6AE-936854E695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8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2113" y="719138"/>
            <a:ext cx="6408737" cy="3605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024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E1AD5-4228-449E-A550-1E1A669881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4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7F36B-71A5-0D4D-B6AE-936854E695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74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7F36B-71A5-0D4D-B6AE-936854E695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41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57F36B-71A5-0D4D-B6AE-936854E695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277800"/>
          </a:xfrm>
          <a:prstGeom prst="rect">
            <a:avLst/>
          </a:prstGeom>
          <a:solidFill>
            <a:srgbClr val="0BC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3266672"/>
            <a:ext cx="10993549" cy="1749253"/>
          </a:xfrm>
          <a:effectLst/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5089554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D9925E2A-0A78-1047-8125-6E90B23DD8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3F690-A513-44A5-B76B-6CDB11AEE2A1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7204CB-DA7B-410D-8B8D-256954918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101EC24A-4B15-4F73-AA95-A9B2D35E72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165604F-56DA-40E1-976C-1DDF57A59F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2EC7E3-8113-43DB-A88A-1214A711925A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F8CF08-8D6E-45F6-8BE8-B7128A49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15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924A20B6-BDA9-3247-A5ED-A1F3DB547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0D95C50-5A3F-4C84-A492-407F14E168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0F97B9-2D75-4741-B4AE-ECC05E79B085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D9D0825-6978-43B1-BDC1-60FAEA213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C9A8B80-03A2-4B9B-ACCA-F1FB967B53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290FA6D-D9DA-4C37-9A25-C499411EBF0E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CD6C903-844A-4251-8F8A-E3CEE21AA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69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6" y="4969702"/>
            <a:ext cx="11298200" cy="1274702"/>
          </a:xfrm>
          <a:prstGeom prst="rect">
            <a:avLst/>
          </a:prstGeom>
          <a:solidFill>
            <a:srgbClr val="0BC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071D3F33-3AFF-485B-99DD-BEFC0623B2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842F20A-0D6A-41AF-800F-98D0EEDAC129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0AE2AAC-B90A-4CA6-BE3C-C129E1083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F33383FA-7D3F-D143-9437-3C73048A9D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24B1116-B1A2-4060-B759-9C8AD0CA28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351F94E-80C1-4925-9473-BDBD6ADF5FBA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2E0866-5116-4B9D-8350-0C83C761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E822AE2E-3D22-DD49-865C-DA5209A1423A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5FD93691-A25D-F548-8AAD-4DF3BBB2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C1155746-5402-4BD5-A75F-A422ACC536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21592"/>
          </a:xfrm>
          <a:prstGeom prst="rect">
            <a:avLst/>
          </a:prstGeom>
          <a:solidFill>
            <a:srgbClr val="0BC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11029618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45983" y="6447761"/>
            <a:ext cx="10525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AE6F9822-FB1E-4CEF-A863-77CC8DBC6E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57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277800"/>
          </a:xfrm>
          <a:prstGeom prst="rect">
            <a:avLst/>
          </a:prstGeom>
          <a:solidFill>
            <a:srgbClr val="0BC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3266672"/>
            <a:ext cx="10993549" cy="1749253"/>
          </a:xfrm>
          <a:effectLst/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5089554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57BC5AF-1817-4ECE-961D-A73E2E822708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316A83-1A5D-4CA2-9E0A-8C61C22D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B245F2A-50FF-4080-9B7F-95B16F1CF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9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E3DDDBAE-7F79-C647-9900-AC13517E5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4C816E-F0F4-4C4E-997E-35AA904BBDB7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CDF55C1-49A7-416C-912A-0138D02EE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D8E65E06-4914-4C4F-A2FF-5E9DEA0AA0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7864D1C-D53A-4C07-8F9F-88F04A7D33D7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4601DF-DE17-4DB3-8069-E8E5F8F5E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5B01AE10-369F-483F-806C-9682394C3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7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215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  <a:ln>
            <a:noFill/>
          </a:ln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76F7D6-684C-4697-B29B-96038A67BA84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361656-8274-4CB8-AAD2-EA2D90A3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EBD9FFAD-684A-4535-8822-45777034F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9770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6764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784128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1784128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D48B2C02-7EF7-4E42-9776-8B622457C2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847D0E1-FB6A-49C6-B38B-04D5F2CE2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40EA90F-4B5E-41F6-A502-4DC7F140BBA5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1058C8E-A9E3-4033-A460-E82DA05F6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2250892"/>
            <a:ext cx="5393102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9" y="2250892"/>
            <a:ext cx="5393100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D4DB14B7-5004-5941-A0F4-A4FCB4668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7EF459F-52D8-4415-A90D-80B1788310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97D4026-C32D-42AE-87C9-99032E688EFC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4FF38817-C092-4437-B379-93622924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2250892"/>
            <a:ext cx="5393102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9" y="2250892"/>
            <a:ext cx="5393100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119AA119-E748-4437-B95C-62C36B6E46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D04703-26DD-4492-8180-3DBA485318E9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0397F01-BBB1-4AF2-B0BA-12AF8B8B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1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lose up of a compass&#10;&#10;Description automatically generated with medium confidence">
            <a:extLst>
              <a:ext uri="{FF2B5EF4-FFF2-40B4-BE49-F238E27FC236}">
                <a16:creationId xmlns:a16="http://schemas.microsoft.com/office/drawing/2014/main" id="{CA640081-A8AD-4448-9B82-761EDBCC9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alphaModFix amt="20000"/>
          </a:blip>
          <a:srcRect l="22524" t="1722" b="36826"/>
          <a:stretch/>
        </p:blipFill>
        <p:spPr>
          <a:xfrm>
            <a:off x="-1" y="3954736"/>
            <a:ext cx="4909899" cy="290326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C42A545-3E7C-4D14-B1A3-A7F5139838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EBA60AB-17C2-431E-BA67-FE0DDD06D438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D9D4BCF-2C9C-44BF-B496-C0C93B992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6764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1534465"/>
            <a:ext cx="11029616" cy="47669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0BC3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0D877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6175A6-742F-4A2A-B184-C50EEB6B312B}"/>
              </a:ext>
            </a:extLst>
          </p:cNvPr>
          <p:cNvSpPr txBox="1">
            <a:spLocks/>
          </p:cNvSpPr>
          <p:nvPr userDrawn="1"/>
        </p:nvSpPr>
        <p:spPr>
          <a:xfrm>
            <a:off x="581192" y="6471187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D57F1E4F-1CFF-5643-939E-217C01CDF56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B7356BC-314C-4168-A94C-730FB5597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450" y="6468666"/>
            <a:ext cx="3513787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6EBB846-5FEF-47DC-A65E-275BBC81533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9869221" y="6363565"/>
            <a:ext cx="1946694" cy="32444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60" r:id="rId8"/>
    <p:sldLayoutId id="2147483654" r:id="rId9"/>
    <p:sldLayoutId id="2147483659" r:id="rId10"/>
    <p:sldLayoutId id="2147483655" r:id="rId11"/>
    <p:sldLayoutId id="2147483658" r:id="rId12"/>
    <p:sldLayoutId id="2147483656" r:id="rId13"/>
    <p:sldLayoutId id="2147483657" r:id="rId14"/>
    <p:sldLayoutId id="2147483663" r:id="rId15"/>
    <p:sldLayoutId id="2147483664" r:id="rId16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>
          <a:solidFill>
            <a:schemeClr val="tx1">
              <a:lumMod val="50000"/>
              <a:lumOff val="50000"/>
            </a:schemeClr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92000"/>
        <a:buFont typeface="Courier New" panose="02070309020205020404" pitchFamily="49" charset="0"/>
        <a:buChar char="o"/>
        <a:defRPr sz="200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92000"/>
        <a:buFont typeface="Courier New" panose="02070309020205020404" pitchFamily="49" charset="0"/>
        <a:buChar char="o"/>
        <a:defRPr sz="180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92000"/>
        <a:buFont typeface="Courier New" panose="02070309020205020404" pitchFamily="49" charset="0"/>
        <a:buChar char="o"/>
        <a:defRPr sz="160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92000"/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50000"/>
            <a:lumOff val="50000"/>
          </a:schemeClr>
        </a:buClr>
        <a:buSzPct val="92000"/>
        <a:buFont typeface="Courier New" panose="02070309020205020404" pitchFamily="49" charset="0"/>
        <a:buChar char="o"/>
        <a:defRPr sz="1400" b="0" i="0" kern="120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svg"/><Relationship Id="rId3" Type="http://schemas.openxmlformats.org/officeDocument/2006/relationships/image" Target="../media/image89.svg"/><Relationship Id="rId7" Type="http://schemas.openxmlformats.org/officeDocument/2006/relationships/image" Target="../media/image93.svg"/><Relationship Id="rId12" Type="http://schemas.openxmlformats.org/officeDocument/2006/relationships/image" Target="../media/image98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sv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9" Type="http://schemas.openxmlformats.org/officeDocument/2006/relationships/image" Target="../media/image43.pn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42" Type="http://schemas.openxmlformats.org/officeDocument/2006/relationships/image" Target="../media/image46.pn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55" Type="http://schemas.openxmlformats.org/officeDocument/2006/relationships/image" Target="../media/image59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0.png"/><Relationship Id="rId29" Type="http://schemas.openxmlformats.org/officeDocument/2006/relationships/image" Target="../media/image33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../media/image57.tiff"/><Relationship Id="rId58" Type="http://schemas.openxmlformats.org/officeDocument/2006/relationships/image" Target="../media/image62.jpeg"/><Relationship Id="rId5" Type="http://schemas.openxmlformats.org/officeDocument/2006/relationships/image" Target="../media/image9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43" Type="http://schemas.openxmlformats.org/officeDocument/2006/relationships/image" Target="../media/image47.png"/><Relationship Id="rId48" Type="http://schemas.openxmlformats.org/officeDocument/2006/relationships/image" Target="../media/image52.png"/><Relationship Id="rId56" Type="http://schemas.openxmlformats.org/officeDocument/2006/relationships/image" Target="../media/image60.jpeg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3" Type="http://schemas.openxmlformats.org/officeDocument/2006/relationships/notesSlide" Target="../notesSlides/notesSlide3.xml"/><Relationship Id="rId12" Type="http://schemas.openxmlformats.org/officeDocument/2006/relationships/image" Target="../media/image16.gif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46" Type="http://schemas.openxmlformats.org/officeDocument/2006/relationships/image" Target="../media/image50.png"/><Relationship Id="rId59" Type="http://schemas.openxmlformats.org/officeDocument/2006/relationships/image" Target="../media/image63.tiff"/><Relationship Id="rId20" Type="http://schemas.openxmlformats.org/officeDocument/2006/relationships/image" Target="../media/image24.jpeg"/><Relationship Id="rId41" Type="http://schemas.openxmlformats.org/officeDocument/2006/relationships/image" Target="../media/image45.png"/><Relationship Id="rId54" Type="http://schemas.openxmlformats.org/officeDocument/2006/relationships/image" Target="../media/image58.png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49" Type="http://schemas.openxmlformats.org/officeDocument/2006/relationships/image" Target="../media/image53.png"/><Relationship Id="rId57" Type="http://schemas.openxmlformats.org/officeDocument/2006/relationships/image" Target="../media/image6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44" Type="http://schemas.openxmlformats.org/officeDocument/2006/relationships/image" Target="../media/image48.png"/><Relationship Id="rId52" Type="http://schemas.openxmlformats.org/officeDocument/2006/relationships/image" Target="../media/image5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F97E-9FFF-3745-A3A5-C876758D3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2" y="3101546"/>
            <a:ext cx="7042112" cy="2136290"/>
          </a:xfrm>
        </p:spPr>
        <p:txBody>
          <a:bodyPr>
            <a:normAutofit/>
          </a:bodyPr>
          <a:lstStyle/>
          <a:p>
            <a:r>
              <a:rPr lang="en-US">
                <a:latin typeface="Open Sans SemiBold"/>
                <a:ea typeface="Open Sans SemiBold"/>
                <a:cs typeface="Open Sans SemiBold"/>
              </a:rPr>
              <a:t>Smart grid Solutions for public power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AB5A9D-8445-544E-AC15-5598AAD48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237836"/>
            <a:ext cx="10993546" cy="1113537"/>
          </a:xfrm>
        </p:spPr>
        <p:txBody>
          <a:bodyPr>
            <a:normAutofit fontScale="92500" lnSpcReduction="10000"/>
          </a:bodyPr>
          <a:lstStyle/>
          <a:p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Louis Rosatone – Client services manager</a:t>
            </a:r>
          </a:p>
          <a:p>
            <a:r>
              <a:rPr lang="en-US">
                <a:solidFill>
                  <a:schemeClr val="bg1"/>
                </a:solidFill>
                <a:latin typeface="Open Sans"/>
                <a:ea typeface="Open Sans"/>
                <a:cs typeface="Open Sans"/>
              </a:rPr>
              <a:t>James baker – Business Development, Emerging Services</a:t>
            </a:r>
          </a:p>
          <a:p>
            <a:r>
              <a:rPr lang="en-US">
                <a:solidFill>
                  <a:schemeClr val="bg1"/>
                </a:solidFill>
              </a:rPr>
              <a:t>Elizabeth </a:t>
            </a:r>
            <a:r>
              <a:rPr lang="en-US" err="1">
                <a:solidFill>
                  <a:schemeClr val="bg1"/>
                </a:solidFill>
              </a:rPr>
              <a:t>massey</a:t>
            </a:r>
            <a:r>
              <a:rPr lang="en-US">
                <a:solidFill>
                  <a:schemeClr val="bg1"/>
                </a:solidFill>
              </a:rPr>
              <a:t> – director, data dynamics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08E9B7B2-6855-1841-B5BF-DA41206C04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grayscl/>
          </a:blip>
          <a:srcRect l="4202" t="17179" r="18977"/>
          <a:stretch/>
        </p:blipFill>
        <p:spPr>
          <a:xfrm>
            <a:off x="7623303" y="0"/>
            <a:ext cx="456869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BA96E-74BB-BA44-9579-B489E380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61" y="1353734"/>
            <a:ext cx="4577703" cy="1525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282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465DBE-466D-4521-AD1C-3576ED64C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286"/>
            <a:ext cx="10496939" cy="5950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86EC9-1496-FEB9-0527-44DFFEB65F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49676" y="0"/>
            <a:ext cx="3806890" cy="985206"/>
          </a:xfrm>
        </p:spPr>
        <p:txBody>
          <a:bodyPr/>
          <a:lstStyle/>
          <a:p>
            <a:r>
              <a:rPr lang="en-US"/>
              <a:t>Customer insights </a:t>
            </a:r>
            <a:br>
              <a:rPr lang="en-US" strike="sngStrike"/>
            </a:br>
            <a:endParaRPr lang="en-US" strike="sngStrike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0AEBB8E-3D96-590D-8FA4-79845312B3DC}"/>
              </a:ext>
            </a:extLst>
          </p:cNvPr>
          <p:cNvSpPr txBox="1">
            <a:spLocks/>
          </p:cNvSpPr>
          <p:nvPr/>
        </p:nvSpPr>
        <p:spPr>
          <a:xfrm>
            <a:off x="10690229" y="3860210"/>
            <a:ext cx="1405201" cy="1352211"/>
          </a:xfrm>
          <a:prstGeom prst="rect">
            <a:avLst/>
          </a:prstGeom>
        </p:spPr>
        <p:txBody>
          <a:bodyPr vert="horz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20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6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/>
              <a:t>Segment by Building Type</a:t>
            </a:r>
          </a:p>
        </p:txBody>
      </p:sp>
      <p:sp>
        <p:nvSpPr>
          <p:cNvPr id="8" name="Arrow: Bent 7">
            <a:extLst>
              <a:ext uri="{FF2B5EF4-FFF2-40B4-BE49-F238E27FC236}">
                <a16:creationId xmlns:a16="http://schemas.microsoft.com/office/drawing/2014/main" id="{E81AE4DB-91E5-2DFB-158D-0F765A5BE377}"/>
              </a:ext>
            </a:extLst>
          </p:cNvPr>
          <p:cNvSpPr/>
          <p:nvPr/>
        </p:nvSpPr>
        <p:spPr>
          <a:xfrm rot="10800000">
            <a:off x="10827945" y="5219211"/>
            <a:ext cx="769544" cy="8872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1B0E6921-B98A-EAE6-928B-91428D5C22B2}"/>
              </a:ext>
            </a:extLst>
          </p:cNvPr>
          <p:cNvSpPr/>
          <p:nvPr/>
        </p:nvSpPr>
        <p:spPr>
          <a:xfrm flipH="1">
            <a:off x="10818891" y="2966180"/>
            <a:ext cx="769544" cy="88724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66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46CCA1-BC91-F313-A077-1A5041EA4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3137" y="800099"/>
            <a:ext cx="7263429" cy="5610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86EC9-1496-FEB9-0527-44DFFEB65F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49676" y="-29207"/>
            <a:ext cx="3806890" cy="1014413"/>
          </a:xfrm>
        </p:spPr>
        <p:txBody>
          <a:bodyPr/>
          <a:lstStyle/>
          <a:p>
            <a:r>
              <a:rPr lang="en-US"/>
              <a:t>Customer insights</a:t>
            </a:r>
            <a:br>
              <a:rPr lang="en-US"/>
            </a:br>
            <a:endParaRPr lang="en-US" strike="sngStrike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D5BD5D7-34BC-696F-1A03-395B66DD950A}"/>
              </a:ext>
            </a:extLst>
          </p:cNvPr>
          <p:cNvSpPr txBox="1">
            <a:spLocks/>
          </p:cNvSpPr>
          <p:nvPr/>
        </p:nvSpPr>
        <p:spPr>
          <a:xfrm>
            <a:off x="345019" y="2755280"/>
            <a:ext cx="3807881" cy="2934999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20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6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Demand response programs</a:t>
            </a:r>
          </a:p>
          <a:p>
            <a:r>
              <a:rPr lang="en-US"/>
              <a:t>Peak event communications</a:t>
            </a:r>
          </a:p>
          <a:p>
            <a:r>
              <a:rPr lang="en-US"/>
              <a:t>Time-of-Use rates</a:t>
            </a:r>
          </a:p>
          <a:p>
            <a:r>
              <a:rPr lang="en-US"/>
              <a:t>Energy efficiency programs</a:t>
            </a:r>
          </a:p>
          <a:p>
            <a:r>
              <a:rPr lang="en-US"/>
              <a:t>Education campaigns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F1EEEBF4-386B-E4FE-65B2-4AB813EBA500}"/>
              </a:ext>
            </a:extLst>
          </p:cNvPr>
          <p:cNvSpPr txBox="1">
            <a:spLocks/>
          </p:cNvSpPr>
          <p:nvPr/>
        </p:nvSpPr>
        <p:spPr>
          <a:xfrm>
            <a:off x="435434" y="1978403"/>
            <a:ext cx="3717466" cy="675277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20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6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Segment by Customer Behavior</a:t>
            </a:r>
          </a:p>
        </p:txBody>
      </p:sp>
      <p:sp>
        <p:nvSpPr>
          <p:cNvPr id="9" name="Arrow: Bent 8">
            <a:extLst>
              <a:ext uri="{FF2B5EF4-FFF2-40B4-BE49-F238E27FC236}">
                <a16:creationId xmlns:a16="http://schemas.microsoft.com/office/drawing/2014/main" id="{8A200E1E-9F5D-A008-6F77-4BEBA56F9630}"/>
              </a:ext>
            </a:extLst>
          </p:cNvPr>
          <p:cNvSpPr/>
          <p:nvPr/>
        </p:nvSpPr>
        <p:spPr>
          <a:xfrm>
            <a:off x="1095375" y="1117978"/>
            <a:ext cx="3057525" cy="809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760BFFD0-8421-386E-9775-9494C8A5E527}"/>
              </a:ext>
            </a:extLst>
          </p:cNvPr>
          <p:cNvSpPr/>
          <p:nvPr/>
        </p:nvSpPr>
        <p:spPr>
          <a:xfrm flipV="1">
            <a:off x="1095375" y="5600505"/>
            <a:ext cx="3057525" cy="809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67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9013FC-4983-1C3A-FBF6-1D91B38B0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425" y="1793350"/>
            <a:ext cx="8353550" cy="45714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F95F5E-2227-8625-E953-6E666A641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+ storage</a:t>
            </a:r>
            <a:br>
              <a:rPr lang="en-US"/>
            </a:br>
            <a:r>
              <a:rPr lang="en-US"/>
              <a:t>optimized &amp; dispatched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09535F-D1DE-ADE3-DBB2-1D132220C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5025036"/>
            <a:ext cx="2819233" cy="13397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i="1"/>
              <a:t>Redwood Coast Airport Microgrid</a:t>
            </a:r>
          </a:p>
          <a:p>
            <a:pPr marL="0" indent="0">
              <a:buNone/>
            </a:pPr>
            <a:r>
              <a:rPr lang="en-US" i="1"/>
              <a:t>Humboldt County, California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8AAE31-B7FE-8688-E7A8-DC5C3B8D8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92" y="1949380"/>
            <a:ext cx="4381961" cy="101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B0D649-99D9-54CB-223D-E14A54C6A6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31" b="9654"/>
          <a:stretch/>
        </p:blipFill>
        <p:spPr>
          <a:xfrm>
            <a:off x="4177474" y="2246050"/>
            <a:ext cx="3837051" cy="39594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4EE6BE-E74C-8744-D1DD-F3C078E3D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 have a choice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13165-D21A-9591-FFB3-58415CF2E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55035" y="2804213"/>
            <a:ext cx="750457" cy="462725"/>
          </a:xfrm>
        </p:spPr>
        <p:txBody>
          <a:bodyPr/>
          <a:lstStyle/>
          <a:p>
            <a:r>
              <a:rPr lang="en-US" b="1"/>
              <a:t>PPA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7A6691C-6EF8-4917-19E7-DDA4ACF8A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5758" y="2376837"/>
            <a:ext cx="3271716" cy="1317475"/>
          </a:xfrm>
        </p:spPr>
        <p:txBody>
          <a:bodyPr/>
          <a:lstStyle/>
          <a:p>
            <a:r>
              <a:rPr lang="en-US"/>
              <a:t>Tailored for a narrowly-defined objective</a:t>
            </a:r>
          </a:p>
          <a:p>
            <a:r>
              <a:rPr lang="en-US"/>
              <a:t>Low/no cap-ex</a:t>
            </a:r>
          </a:p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2FC838-44DE-BE9F-7A61-48DED7099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285551" y="3786910"/>
            <a:ext cx="2624452" cy="553373"/>
          </a:xfrm>
        </p:spPr>
        <p:txBody>
          <a:bodyPr/>
          <a:lstStyle/>
          <a:p>
            <a:r>
              <a:rPr lang="en-US" b="1"/>
              <a:t>Own &amp; Optimize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0F4F1F-1127-6349-6FE0-73038F1B6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014525" y="3429000"/>
            <a:ext cx="3596281" cy="1544417"/>
          </a:xfrm>
        </p:spPr>
        <p:txBody>
          <a:bodyPr/>
          <a:lstStyle/>
          <a:p>
            <a:r>
              <a:rPr lang="en-US"/>
              <a:t>Prioritize among multiple possible objectives</a:t>
            </a:r>
          </a:p>
          <a:p>
            <a:r>
              <a:rPr lang="en-US"/>
              <a:t>Integrate with your other assets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54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F7D4-BA14-3DA5-5B04-B4AA33C7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Complexity abounds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3088549A-75BD-2542-0FA7-02B620955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4445" y="2846130"/>
            <a:ext cx="4451713" cy="2725785"/>
          </a:xfrm>
        </p:spPr>
        <p:txBody>
          <a:bodyPr/>
          <a:lstStyle/>
          <a:p>
            <a:r>
              <a:rPr lang="en-US"/>
              <a:t>LMP Uncertainty</a:t>
            </a:r>
          </a:p>
          <a:p>
            <a:pPr lvl="1"/>
            <a:r>
              <a:rPr lang="en-US"/>
              <a:t>Energy</a:t>
            </a:r>
          </a:p>
          <a:p>
            <a:pPr lvl="1"/>
            <a:r>
              <a:rPr lang="en-US"/>
              <a:t>Ancillary Services</a:t>
            </a:r>
          </a:p>
          <a:p>
            <a:r>
              <a:rPr lang="en-US"/>
              <a:t>Solar Production Uncertainty</a:t>
            </a:r>
          </a:p>
          <a:p>
            <a:r>
              <a:rPr lang="en-US"/>
              <a:t>Battery Constraints</a:t>
            </a:r>
          </a:p>
          <a:p>
            <a:pPr lvl="1"/>
            <a:r>
              <a:rPr lang="en-US"/>
              <a:t>Void Warranty?</a:t>
            </a:r>
          </a:p>
          <a:p>
            <a:pPr lvl="1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A9608A-0870-5F94-2EA8-D91E25A2D2C7}"/>
              </a:ext>
            </a:extLst>
          </p:cNvPr>
          <p:cNvGrpSpPr/>
          <p:nvPr/>
        </p:nvGrpSpPr>
        <p:grpSpPr>
          <a:xfrm>
            <a:off x="1408659" y="2048906"/>
            <a:ext cx="4686300" cy="4680439"/>
            <a:chOff x="1408659" y="2048906"/>
            <a:chExt cx="4686300" cy="4680439"/>
          </a:xfrm>
        </p:grpSpPr>
        <p:pic>
          <p:nvPicPr>
            <p:cNvPr id="5" name="Picture 12" descr="8,686 BEST Pylon Icon IMAGES, STOCK PHOTOS &amp;amp; VECTORS | Adobe Stock">
              <a:extLst>
                <a:ext uri="{FF2B5EF4-FFF2-40B4-BE49-F238E27FC236}">
                  <a16:creationId xmlns:a16="http://schemas.microsoft.com/office/drawing/2014/main" id="{D1DBCD0D-E4F7-9417-9015-EC1370F28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8659" y="2048906"/>
              <a:ext cx="1684631" cy="1619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ar Battery Icon This page contains the vector icon, as well as variations  of this icon in different visual styles, and… | Battery icon, Car battery,  Battery design">
              <a:extLst>
                <a:ext uri="{FF2B5EF4-FFF2-40B4-BE49-F238E27FC236}">
                  <a16:creationId xmlns:a16="http://schemas.microsoft.com/office/drawing/2014/main" id="{4C00D8CF-DFC3-7FD3-7652-B5BC92C68B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719" y="5492610"/>
              <a:ext cx="1479240" cy="1236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Solar Icons – Free Vector Download, PNG, SVG, GIF">
              <a:extLst>
                <a:ext uri="{FF2B5EF4-FFF2-40B4-BE49-F238E27FC236}">
                  <a16:creationId xmlns:a16="http://schemas.microsoft.com/office/drawing/2014/main" id="{93FFFD82-6772-A20E-D8C2-F2CF503BDD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158" y="5315935"/>
              <a:ext cx="1251214" cy="1203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CFEE864-629F-E362-808F-4B3C25D0EC52}"/>
                </a:ext>
              </a:extLst>
            </p:cNvPr>
            <p:cNvCxnSpPr/>
            <p:nvPr/>
          </p:nvCxnSpPr>
          <p:spPr>
            <a:xfrm flipV="1">
              <a:off x="2958554" y="6171402"/>
              <a:ext cx="1769578" cy="1"/>
            </a:xfrm>
            <a:prstGeom prst="straightConnector1">
              <a:avLst/>
            </a:prstGeom>
            <a:ln>
              <a:solidFill>
                <a:srgbClr val="FEB24C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65CDC3B-F7ED-5599-4B7B-3B6BEEA0D275}"/>
                </a:ext>
              </a:extLst>
            </p:cNvPr>
            <p:cNvCxnSpPr/>
            <p:nvPr/>
          </p:nvCxnSpPr>
          <p:spPr>
            <a:xfrm flipV="1">
              <a:off x="2549729" y="4647506"/>
              <a:ext cx="734975" cy="764793"/>
            </a:xfrm>
            <a:prstGeom prst="straightConnector1">
              <a:avLst/>
            </a:prstGeom>
            <a:ln>
              <a:solidFill>
                <a:srgbClr val="FEB24C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421085-EAA3-6DAB-51DA-2FB8A5914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5863" y="3877092"/>
              <a:ext cx="1072605" cy="1031397"/>
            </a:xfrm>
            <a:prstGeom prst="rect">
              <a:avLst/>
            </a:prstGeom>
          </p:spPr>
        </p:pic>
        <p:cxnSp>
          <p:nvCxnSpPr>
            <p:cNvPr id="11" name="Elbow Connector 12">
              <a:extLst>
                <a:ext uri="{FF2B5EF4-FFF2-40B4-BE49-F238E27FC236}">
                  <a16:creationId xmlns:a16="http://schemas.microsoft.com/office/drawing/2014/main" id="{3DD27D0A-7505-8E73-3C07-F6F6B45A59ED}"/>
                </a:ext>
              </a:extLst>
            </p:cNvPr>
            <p:cNvCxnSpPr/>
            <p:nvPr/>
          </p:nvCxnSpPr>
          <p:spPr>
            <a:xfrm rot="16200000" flipV="1">
              <a:off x="2739934" y="2770336"/>
              <a:ext cx="1047205" cy="910737"/>
            </a:xfrm>
            <a:prstGeom prst="bentConnector3">
              <a:avLst>
                <a:gd name="adj1" fmla="val 99697"/>
              </a:avLst>
            </a:prstGeom>
            <a:ln w="38100">
              <a:solidFill>
                <a:srgbClr val="FEB24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3">
              <a:extLst>
                <a:ext uri="{FF2B5EF4-FFF2-40B4-BE49-F238E27FC236}">
                  <a16:creationId xmlns:a16="http://schemas.microsoft.com/office/drawing/2014/main" id="{5A1C4E59-F97B-4F32-C59F-9ED75A899AC9}"/>
                </a:ext>
              </a:extLst>
            </p:cNvPr>
            <p:cNvCxnSpPr/>
            <p:nvPr/>
          </p:nvCxnSpPr>
          <p:spPr>
            <a:xfrm rot="16200000" flipV="1">
              <a:off x="2801879" y="3042576"/>
              <a:ext cx="829217" cy="667780"/>
            </a:xfrm>
            <a:prstGeom prst="bentConnector3">
              <a:avLst>
                <a:gd name="adj1" fmla="val 100209"/>
              </a:avLst>
            </a:prstGeom>
            <a:ln w="38100">
              <a:solidFill>
                <a:srgbClr val="A2CD5A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4">
              <a:extLst>
                <a:ext uri="{FF2B5EF4-FFF2-40B4-BE49-F238E27FC236}">
                  <a16:creationId xmlns:a16="http://schemas.microsoft.com/office/drawing/2014/main" id="{BEE753B0-CB43-11D9-F4A4-A5BFDE33FF78}"/>
                </a:ext>
              </a:extLst>
            </p:cNvPr>
            <p:cNvCxnSpPr/>
            <p:nvPr/>
          </p:nvCxnSpPr>
          <p:spPr>
            <a:xfrm rot="16200000" flipV="1">
              <a:off x="2822010" y="3223221"/>
              <a:ext cx="626414" cy="435997"/>
            </a:xfrm>
            <a:prstGeom prst="bentConnector3">
              <a:avLst>
                <a:gd name="adj1" fmla="val 99848"/>
              </a:avLst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22143CF-AC8B-B4A3-73AF-875DA041B11B}"/>
                </a:ext>
              </a:extLst>
            </p:cNvPr>
            <p:cNvCxnSpPr/>
            <p:nvPr/>
          </p:nvCxnSpPr>
          <p:spPr>
            <a:xfrm>
              <a:off x="4366102" y="4628766"/>
              <a:ext cx="880698" cy="952439"/>
            </a:xfrm>
            <a:prstGeom prst="straightConnector1">
              <a:avLst/>
            </a:prstGeom>
            <a:ln>
              <a:solidFill>
                <a:srgbClr val="31A354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41071EB-7E1C-4B5B-0985-AB77AE7ECDE5}"/>
                </a:ext>
              </a:extLst>
            </p:cNvPr>
            <p:cNvCxnSpPr/>
            <p:nvPr/>
          </p:nvCxnSpPr>
          <p:spPr>
            <a:xfrm flipH="1" flipV="1">
              <a:off x="4313197" y="4906281"/>
              <a:ext cx="698008" cy="749057"/>
            </a:xfrm>
            <a:prstGeom prst="straightConnector1">
              <a:avLst/>
            </a:prstGeom>
            <a:ln>
              <a:solidFill>
                <a:srgbClr val="3182BD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Elbow Connector 17">
              <a:extLst>
                <a:ext uri="{FF2B5EF4-FFF2-40B4-BE49-F238E27FC236}">
                  <a16:creationId xmlns:a16="http://schemas.microsoft.com/office/drawing/2014/main" id="{CD1E4CE4-61F1-F8E7-C9A6-7890E1011E64}"/>
                </a:ext>
              </a:extLst>
            </p:cNvPr>
            <p:cNvCxnSpPr/>
            <p:nvPr/>
          </p:nvCxnSpPr>
          <p:spPr>
            <a:xfrm rot="16200000" flipV="1">
              <a:off x="2707915" y="2604420"/>
              <a:ext cx="1290599" cy="1090098"/>
            </a:xfrm>
            <a:prstGeom prst="bentConnector3">
              <a:avLst>
                <a:gd name="adj1" fmla="val 101615"/>
              </a:avLst>
            </a:prstGeom>
            <a:ln w="38100">
              <a:solidFill>
                <a:srgbClr val="31A35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8">
              <a:extLst>
                <a:ext uri="{FF2B5EF4-FFF2-40B4-BE49-F238E27FC236}">
                  <a16:creationId xmlns:a16="http://schemas.microsoft.com/office/drawing/2014/main" id="{A571CE70-5685-F850-043C-287BB0C95E3F}"/>
                </a:ext>
              </a:extLst>
            </p:cNvPr>
            <p:cNvCxnSpPr/>
            <p:nvPr/>
          </p:nvCxnSpPr>
          <p:spPr>
            <a:xfrm rot="16200000" flipV="1">
              <a:off x="2650720" y="2369721"/>
              <a:ext cx="1549198" cy="1304566"/>
            </a:xfrm>
            <a:prstGeom prst="bentConnector3">
              <a:avLst>
                <a:gd name="adj1" fmla="val 101062"/>
              </a:avLst>
            </a:prstGeom>
            <a:ln w="38100">
              <a:solidFill>
                <a:srgbClr val="D8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F63D8C-A42B-E31D-A7A4-9B4EBD123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73035" y="4656286"/>
              <a:ext cx="532416" cy="51196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C217644-0EDE-AD65-DE49-70BFF760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2191" y="5059954"/>
              <a:ext cx="532416" cy="51196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BD21F93-CC03-42F7-2B6A-9BAF1C502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46989" y="5936202"/>
              <a:ext cx="532416" cy="51196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A09CAA-0BEA-71AB-CF58-1C7A31FF5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550378" y="4256397"/>
              <a:ext cx="532416" cy="511961"/>
            </a:xfrm>
            <a:prstGeom prst="rect">
              <a:avLst/>
            </a:prstGeom>
          </p:spPr>
        </p:pic>
        <p:sp>
          <p:nvSpPr>
            <p:cNvPr id="24" name="Freeform 25">
              <a:extLst>
                <a:ext uri="{FF2B5EF4-FFF2-40B4-BE49-F238E27FC236}">
                  <a16:creationId xmlns:a16="http://schemas.microsoft.com/office/drawing/2014/main" id="{A4DE41A2-0884-A7DB-7397-337436F4FDE5}"/>
                </a:ext>
              </a:extLst>
            </p:cNvPr>
            <p:cNvSpPr/>
            <p:nvPr/>
          </p:nvSpPr>
          <p:spPr>
            <a:xfrm>
              <a:off x="4953738" y="6140763"/>
              <a:ext cx="803201" cy="264104"/>
            </a:xfrm>
            <a:custGeom>
              <a:avLst/>
              <a:gdLst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29371 w 604299"/>
                <a:gd name="connsiteY4" fmla="*/ 63611 h 318053"/>
                <a:gd name="connsiteX5" fmla="*/ 174929 w 604299"/>
                <a:gd name="connsiteY5" fmla="*/ 71562 h 318053"/>
                <a:gd name="connsiteX6" fmla="*/ 127221 w 604299"/>
                <a:gd name="connsiteY6" fmla="*/ 31806 h 318053"/>
                <a:gd name="connsiteX7" fmla="*/ 0 w 604299"/>
                <a:gd name="connsiteY7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29371 w 604299"/>
                <a:gd name="connsiteY4" fmla="*/ 63611 h 318053"/>
                <a:gd name="connsiteX5" fmla="*/ 314015 w 604299"/>
                <a:gd name="connsiteY5" fmla="*/ 79265 h 318053"/>
                <a:gd name="connsiteX6" fmla="*/ 174929 w 604299"/>
                <a:gd name="connsiteY6" fmla="*/ 71562 h 318053"/>
                <a:gd name="connsiteX7" fmla="*/ 127221 w 604299"/>
                <a:gd name="connsiteY7" fmla="*/ 31806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14015 w 604299"/>
                <a:gd name="connsiteY5" fmla="*/ 79265 h 318053"/>
                <a:gd name="connsiteX6" fmla="*/ 174929 w 604299"/>
                <a:gd name="connsiteY6" fmla="*/ 71562 h 318053"/>
                <a:gd name="connsiteX7" fmla="*/ 127221 w 604299"/>
                <a:gd name="connsiteY7" fmla="*/ 31806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66403 w 604299"/>
                <a:gd name="connsiteY5" fmla="*/ 14971 h 318053"/>
                <a:gd name="connsiteX6" fmla="*/ 174929 w 604299"/>
                <a:gd name="connsiteY6" fmla="*/ 71562 h 318053"/>
                <a:gd name="connsiteX7" fmla="*/ 127221 w 604299"/>
                <a:gd name="connsiteY7" fmla="*/ 31806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66403 w 604299"/>
                <a:gd name="connsiteY5" fmla="*/ 14971 h 318053"/>
                <a:gd name="connsiteX6" fmla="*/ 243985 w 604299"/>
                <a:gd name="connsiteY6" fmla="*/ 57275 h 318053"/>
                <a:gd name="connsiteX7" fmla="*/ 127221 w 604299"/>
                <a:gd name="connsiteY7" fmla="*/ 31806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66403 w 604299"/>
                <a:gd name="connsiteY5" fmla="*/ 14971 h 318053"/>
                <a:gd name="connsiteX6" fmla="*/ 243985 w 604299"/>
                <a:gd name="connsiteY6" fmla="*/ 57275 h 318053"/>
                <a:gd name="connsiteX7" fmla="*/ 127221 w 604299"/>
                <a:gd name="connsiteY7" fmla="*/ 31806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66403 w 604299"/>
                <a:gd name="connsiteY5" fmla="*/ 14971 h 318053"/>
                <a:gd name="connsiteX6" fmla="*/ 243985 w 604299"/>
                <a:gd name="connsiteY6" fmla="*/ 57275 h 318053"/>
                <a:gd name="connsiteX7" fmla="*/ 131983 w 604299"/>
                <a:gd name="connsiteY7" fmla="*/ 10375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66403 w 604299"/>
                <a:gd name="connsiteY5" fmla="*/ 14971 h 318053"/>
                <a:gd name="connsiteX6" fmla="*/ 243985 w 604299"/>
                <a:gd name="connsiteY6" fmla="*/ 57275 h 318053"/>
                <a:gd name="connsiteX7" fmla="*/ 131983 w 604299"/>
                <a:gd name="connsiteY7" fmla="*/ 10375 h 318053"/>
                <a:gd name="connsiteX8" fmla="*/ 0 w 604299"/>
                <a:gd name="connsiteY8" fmla="*/ 31806 h 318053"/>
                <a:gd name="connsiteX0" fmla="*/ 0 w 604299"/>
                <a:gd name="connsiteY0" fmla="*/ 31806 h 318053"/>
                <a:gd name="connsiteX1" fmla="*/ 0 w 604299"/>
                <a:gd name="connsiteY1" fmla="*/ 310101 h 318053"/>
                <a:gd name="connsiteX2" fmla="*/ 604299 w 604299"/>
                <a:gd name="connsiteY2" fmla="*/ 318053 h 318053"/>
                <a:gd name="connsiteX3" fmla="*/ 588397 w 604299"/>
                <a:gd name="connsiteY3" fmla="*/ 0 h 318053"/>
                <a:gd name="connsiteX4" fmla="*/ 491283 w 604299"/>
                <a:gd name="connsiteY4" fmla="*/ 32654 h 318053"/>
                <a:gd name="connsiteX5" fmla="*/ 366403 w 604299"/>
                <a:gd name="connsiteY5" fmla="*/ 14971 h 318053"/>
                <a:gd name="connsiteX6" fmla="*/ 243985 w 604299"/>
                <a:gd name="connsiteY6" fmla="*/ 57275 h 318053"/>
                <a:gd name="connsiteX7" fmla="*/ 131983 w 604299"/>
                <a:gd name="connsiteY7" fmla="*/ 10375 h 318053"/>
                <a:gd name="connsiteX8" fmla="*/ 0 w 604299"/>
                <a:gd name="connsiteY8" fmla="*/ 31806 h 318053"/>
                <a:gd name="connsiteX0" fmla="*/ 0 w 590011"/>
                <a:gd name="connsiteY0" fmla="*/ 31806 h 313291"/>
                <a:gd name="connsiteX1" fmla="*/ 0 w 590011"/>
                <a:gd name="connsiteY1" fmla="*/ 310101 h 313291"/>
                <a:gd name="connsiteX2" fmla="*/ 590011 w 590011"/>
                <a:gd name="connsiteY2" fmla="*/ 313291 h 313291"/>
                <a:gd name="connsiteX3" fmla="*/ 588397 w 590011"/>
                <a:gd name="connsiteY3" fmla="*/ 0 h 313291"/>
                <a:gd name="connsiteX4" fmla="*/ 491283 w 590011"/>
                <a:gd name="connsiteY4" fmla="*/ 32654 h 313291"/>
                <a:gd name="connsiteX5" fmla="*/ 366403 w 590011"/>
                <a:gd name="connsiteY5" fmla="*/ 14971 h 313291"/>
                <a:gd name="connsiteX6" fmla="*/ 243985 w 590011"/>
                <a:gd name="connsiteY6" fmla="*/ 57275 h 313291"/>
                <a:gd name="connsiteX7" fmla="*/ 131983 w 590011"/>
                <a:gd name="connsiteY7" fmla="*/ 10375 h 313291"/>
                <a:gd name="connsiteX8" fmla="*/ 0 w 590011"/>
                <a:gd name="connsiteY8" fmla="*/ 31806 h 313291"/>
                <a:gd name="connsiteX0" fmla="*/ 0 w 590011"/>
                <a:gd name="connsiteY0" fmla="*/ 31806 h 313291"/>
                <a:gd name="connsiteX1" fmla="*/ 0 w 590011"/>
                <a:gd name="connsiteY1" fmla="*/ 310101 h 313291"/>
                <a:gd name="connsiteX2" fmla="*/ 590011 w 590011"/>
                <a:gd name="connsiteY2" fmla="*/ 313291 h 313291"/>
                <a:gd name="connsiteX3" fmla="*/ 586015 w 590011"/>
                <a:gd name="connsiteY3" fmla="*/ 0 h 313291"/>
                <a:gd name="connsiteX4" fmla="*/ 491283 w 590011"/>
                <a:gd name="connsiteY4" fmla="*/ 32654 h 313291"/>
                <a:gd name="connsiteX5" fmla="*/ 366403 w 590011"/>
                <a:gd name="connsiteY5" fmla="*/ 14971 h 313291"/>
                <a:gd name="connsiteX6" fmla="*/ 243985 w 590011"/>
                <a:gd name="connsiteY6" fmla="*/ 57275 h 313291"/>
                <a:gd name="connsiteX7" fmla="*/ 131983 w 590011"/>
                <a:gd name="connsiteY7" fmla="*/ 10375 h 313291"/>
                <a:gd name="connsiteX8" fmla="*/ 0 w 590011"/>
                <a:gd name="connsiteY8" fmla="*/ 31806 h 313291"/>
                <a:gd name="connsiteX0" fmla="*/ 0 w 590011"/>
                <a:gd name="connsiteY0" fmla="*/ 31806 h 313291"/>
                <a:gd name="connsiteX1" fmla="*/ 0 w 590011"/>
                <a:gd name="connsiteY1" fmla="*/ 310101 h 313291"/>
                <a:gd name="connsiteX2" fmla="*/ 590011 w 590011"/>
                <a:gd name="connsiteY2" fmla="*/ 313291 h 313291"/>
                <a:gd name="connsiteX3" fmla="*/ 586015 w 590011"/>
                <a:gd name="connsiteY3" fmla="*/ 0 h 313291"/>
                <a:gd name="connsiteX4" fmla="*/ 491283 w 590011"/>
                <a:gd name="connsiteY4" fmla="*/ 32654 h 313291"/>
                <a:gd name="connsiteX5" fmla="*/ 366403 w 590011"/>
                <a:gd name="connsiteY5" fmla="*/ 14971 h 313291"/>
                <a:gd name="connsiteX6" fmla="*/ 243985 w 590011"/>
                <a:gd name="connsiteY6" fmla="*/ 57275 h 313291"/>
                <a:gd name="connsiteX7" fmla="*/ 131983 w 590011"/>
                <a:gd name="connsiteY7" fmla="*/ 10375 h 313291"/>
                <a:gd name="connsiteX8" fmla="*/ 0 w 590011"/>
                <a:gd name="connsiteY8" fmla="*/ 31806 h 31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0011" h="313291">
                  <a:moveTo>
                    <a:pt x="0" y="31806"/>
                  </a:moveTo>
                  <a:lnTo>
                    <a:pt x="0" y="310101"/>
                  </a:lnTo>
                  <a:lnTo>
                    <a:pt x="590011" y="313291"/>
                  </a:lnTo>
                  <a:cubicBezTo>
                    <a:pt x="588679" y="156474"/>
                    <a:pt x="587347" y="104430"/>
                    <a:pt x="586015" y="0"/>
                  </a:cubicBezTo>
                  <a:lnTo>
                    <a:pt x="491283" y="32654"/>
                  </a:lnTo>
                  <a:cubicBezTo>
                    <a:pt x="445553" y="45865"/>
                    <a:pt x="408810" y="13646"/>
                    <a:pt x="366403" y="14971"/>
                  </a:cubicBezTo>
                  <a:cubicBezTo>
                    <a:pt x="323996" y="16296"/>
                    <a:pt x="282261" y="58041"/>
                    <a:pt x="243985" y="57275"/>
                  </a:cubicBezTo>
                  <a:cubicBezTo>
                    <a:pt x="225205" y="54714"/>
                    <a:pt x="162282" y="17948"/>
                    <a:pt x="131983" y="10375"/>
                  </a:cubicBezTo>
                  <a:cubicBezTo>
                    <a:pt x="73984" y="-6766"/>
                    <a:pt x="50201" y="15903"/>
                    <a:pt x="0" y="31806"/>
                  </a:cubicBezTo>
                  <a:close/>
                </a:path>
              </a:pathLst>
            </a:custGeom>
            <a:solidFill>
              <a:srgbClr val="31A354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" descr="Switch Screen Icons - Download Free Vector Icons | Noun Project">
              <a:extLst>
                <a:ext uri="{FF2B5EF4-FFF2-40B4-BE49-F238E27FC236}">
                  <a16:creationId xmlns:a16="http://schemas.microsoft.com/office/drawing/2014/main" id="{7E9A46CB-6BF9-8380-7417-635EA010BB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055" y="5296050"/>
              <a:ext cx="619576" cy="59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witch Screen Icons - Download Free Vector Icons | Noun Project">
              <a:extLst>
                <a:ext uri="{FF2B5EF4-FFF2-40B4-BE49-F238E27FC236}">
                  <a16:creationId xmlns:a16="http://schemas.microsoft.com/office/drawing/2014/main" id="{45A2B0FA-E6EB-2619-F83A-6E0F9BA399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0797" y="3121222"/>
              <a:ext cx="620614" cy="59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A22BB8F-23EC-706E-3224-626752CC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808166" y="4656450"/>
              <a:ext cx="532416" cy="511961"/>
            </a:xfrm>
            <a:prstGeom prst="rect">
              <a:avLst/>
            </a:prstGeom>
          </p:spPr>
        </p:pic>
        <p:pic>
          <p:nvPicPr>
            <p:cNvPr id="30" name="Picture 2" descr="Switch Screen Icons - Download Free Vector Icons | Noun Project">
              <a:extLst>
                <a:ext uri="{FF2B5EF4-FFF2-40B4-BE49-F238E27FC236}">
                  <a16:creationId xmlns:a16="http://schemas.microsoft.com/office/drawing/2014/main" id="{4065CBB2-942C-D4E6-DB3E-696337B9C2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186" y="5296213"/>
              <a:ext cx="619576" cy="595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Switch Screen Icons - Download Free Vector Icons | Noun Project">
              <a:extLst>
                <a:ext uri="{FF2B5EF4-FFF2-40B4-BE49-F238E27FC236}">
                  <a16:creationId xmlns:a16="http://schemas.microsoft.com/office/drawing/2014/main" id="{6239BB3C-D1AE-63B9-5836-92F465914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927" y="3121386"/>
              <a:ext cx="620614" cy="59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12900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E8883-3939-248A-95F2-018247B9E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sifting the multiple possible outcomes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3B386977-7236-1946-D73A-F655C367A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043"/>
          <a:stretch/>
        </p:blipFill>
        <p:spPr>
          <a:xfrm>
            <a:off x="1623527" y="2184536"/>
            <a:ext cx="8146741" cy="453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29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C15ED-0F9A-EA40-4244-437064590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 within the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9A3D5-B071-E1A8-42CA-690C46D62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4356106"/>
          </a:xfrm>
        </p:spPr>
        <p:txBody>
          <a:bodyPr>
            <a:normAutofit fontScale="62500" lnSpcReduction="20000"/>
          </a:bodyPr>
          <a:lstStyle/>
          <a:p>
            <a:r>
              <a:rPr lang="en-US"/>
              <a:t>2 on Power Balance</a:t>
            </a:r>
          </a:p>
          <a:p>
            <a:pPr lvl="1"/>
            <a:r>
              <a:rPr lang="en-US"/>
              <a:t>Grid charge/discharge = total system energy flow </a:t>
            </a:r>
          </a:p>
          <a:p>
            <a:pPr lvl="1"/>
            <a:r>
              <a:rPr lang="en-US"/>
              <a:t>Take efficiency losses out</a:t>
            </a:r>
          </a:p>
          <a:p>
            <a:r>
              <a:rPr lang="en-US"/>
              <a:t>1 on State of Charge</a:t>
            </a:r>
          </a:p>
          <a:p>
            <a:r>
              <a:rPr lang="en-US"/>
              <a:t>7 on Capacity Limits</a:t>
            </a:r>
          </a:p>
          <a:p>
            <a:pPr lvl="1"/>
            <a:r>
              <a:rPr lang="en-US"/>
              <a:t>Storage charge/discharge </a:t>
            </a:r>
          </a:p>
          <a:p>
            <a:pPr lvl="1"/>
            <a:r>
              <a:rPr lang="en-US"/>
              <a:t>SOC limits</a:t>
            </a:r>
          </a:p>
          <a:p>
            <a:pPr lvl="1"/>
            <a:r>
              <a:rPr lang="en-US"/>
              <a:t>Grid interconnection limits</a:t>
            </a:r>
          </a:p>
          <a:p>
            <a:pPr lvl="1"/>
            <a:r>
              <a:rPr lang="en-US"/>
              <a:t>AS available capacity based on energy offerings </a:t>
            </a:r>
          </a:p>
          <a:p>
            <a:r>
              <a:rPr lang="en-US"/>
              <a:t>1 on Cycling Limit</a:t>
            </a:r>
          </a:p>
          <a:p>
            <a:r>
              <a:rPr lang="en-US"/>
              <a:t>5 on Not Allowing Co-Charging</a:t>
            </a:r>
          </a:p>
          <a:p>
            <a:pPr lvl="1"/>
            <a:r>
              <a:rPr lang="en-US"/>
              <a:t>Make sure Reg-Down does not flip grid energy flow direction</a:t>
            </a:r>
          </a:p>
          <a:p>
            <a:r>
              <a:rPr lang="en-US"/>
              <a:t>3 on Status</a:t>
            </a:r>
          </a:p>
          <a:p>
            <a:r>
              <a:rPr lang="en-US"/>
              <a:t>4 on Bid Formulation</a:t>
            </a:r>
          </a:p>
          <a:p>
            <a:pPr marL="0" indent="0">
              <a:buNone/>
            </a:pPr>
            <a:r>
              <a:rPr lang="en-US" i="1"/>
              <a:t>AND FINALLY</a:t>
            </a:r>
          </a:p>
          <a:p>
            <a:r>
              <a:rPr lang="en-US"/>
              <a:t>Upper and Lower Bounds for all decision variables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92FF2A-9555-1788-C2EC-2B55DAB4C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8241" r="24956" b="18241"/>
          <a:stretch/>
        </p:blipFill>
        <p:spPr>
          <a:xfrm>
            <a:off x="6096000" y="1945904"/>
            <a:ext cx="5107737" cy="43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0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6BF3F-47B8-2D4D-F67F-83D6D6225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with tea…</a:t>
            </a:r>
            <a:br>
              <a:rPr lang="en-US"/>
            </a:br>
            <a:r>
              <a:rPr lang="en-US"/>
              <a:t>…Powered by </a:t>
            </a:r>
            <a:r>
              <a:rPr lang="en-US" err="1"/>
              <a:t>stora</a:t>
            </a:r>
            <a:r>
              <a:rPr lang="en-US"/>
              <a:t> &amp; Data dynamics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4D00D5F-8360-90BE-7BC5-F10B4E84A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2516" y="2486842"/>
            <a:ext cx="643573" cy="611394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B4C0A738-929C-3FB9-712D-78E19255D0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98666" y="3619681"/>
            <a:ext cx="785539" cy="645570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5550EADA-7877-B299-02C7-439DD5456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8183" y="4734966"/>
            <a:ext cx="713890" cy="71389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A6208DF6-C567-CD4A-AA7E-C6F821931A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34491" y="4764065"/>
            <a:ext cx="655691" cy="655691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0FBC7F2E-3E1C-898B-468B-135F94486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7622" y="3585521"/>
            <a:ext cx="793211" cy="71389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628A6365-517E-5D4E-5E8C-1FE427299CD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517121" y="2486842"/>
            <a:ext cx="713890" cy="71389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BA9058D-315B-B42B-BCD1-4D8030C84783}"/>
              </a:ext>
            </a:extLst>
          </p:cNvPr>
          <p:cNvSpPr txBox="1"/>
          <p:nvPr/>
        </p:nvSpPr>
        <p:spPr>
          <a:xfrm>
            <a:off x="2146031" y="2592484"/>
            <a:ext cx="382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 Years Market Experience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D1B235-7B26-B176-D93B-5782716E37A8}"/>
              </a:ext>
            </a:extLst>
          </p:cNvPr>
          <p:cNvSpPr txBox="1"/>
          <p:nvPr/>
        </p:nvSpPr>
        <p:spPr>
          <a:xfrm>
            <a:off x="2146030" y="3742411"/>
            <a:ext cx="3821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Strategic Partner for Public Power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42D1D1-CBF9-FCC7-8489-D9F2867513AA}"/>
              </a:ext>
            </a:extLst>
          </p:cNvPr>
          <p:cNvSpPr txBox="1"/>
          <p:nvPr/>
        </p:nvSpPr>
        <p:spPr>
          <a:xfrm>
            <a:off x="2146029" y="4941990"/>
            <a:ext cx="382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Integrative Approach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6B03B93-4EBF-36D4-C161-7E13DEFF719A}"/>
              </a:ext>
            </a:extLst>
          </p:cNvPr>
          <p:cNvSpPr txBox="1"/>
          <p:nvPr/>
        </p:nvSpPr>
        <p:spPr>
          <a:xfrm>
            <a:off x="7815694" y="2592484"/>
            <a:ext cx="3821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Proven Edge in Asset Optimization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3E1C14-90B4-FD8A-AA93-69D354D72D45}"/>
              </a:ext>
            </a:extLst>
          </p:cNvPr>
          <p:cNvSpPr txBox="1"/>
          <p:nvPr/>
        </p:nvSpPr>
        <p:spPr>
          <a:xfrm>
            <a:off x="7815694" y="3742411"/>
            <a:ext cx="382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Megawatts to Gigawatts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70D632A-453F-24DC-6CAD-D03FE110AA96}"/>
              </a:ext>
            </a:extLst>
          </p:cNvPr>
          <p:cNvSpPr txBox="1"/>
          <p:nvPr/>
        </p:nvSpPr>
        <p:spPr>
          <a:xfrm>
            <a:off x="7815694" y="4935688"/>
            <a:ext cx="3821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Holistic Vision</a:t>
            </a:r>
          </a:p>
        </p:txBody>
      </p:sp>
    </p:spTree>
    <p:extLst>
      <p:ext uri="{BB962C8B-B14F-4D97-AF65-F5344CB8AC3E}">
        <p14:creationId xmlns:p14="http://schemas.microsoft.com/office/powerpoint/2010/main" val="230721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3D506-7F21-AAC9-40DC-34B34CAB8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LEARN MORE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2CA0E9-CAF0-1608-0900-1E3E1BA472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679" t="32560" b="6274"/>
          <a:stretch/>
        </p:blipFill>
        <p:spPr>
          <a:xfrm>
            <a:off x="6467556" y="1784127"/>
            <a:ext cx="4900654" cy="434421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960D7E-945B-0CB5-80A8-8FF68F6B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8028" y="1899538"/>
            <a:ext cx="5422392" cy="1829083"/>
          </a:xfrm>
        </p:spPr>
        <p:txBody>
          <a:bodyPr/>
          <a:lstStyle/>
          <a:p>
            <a:pPr marL="0" indent="0" algn="ctr">
              <a:buNone/>
            </a:pPr>
            <a:r>
              <a:rPr lang="en-US" b="1"/>
              <a:t>James Baker </a:t>
            </a:r>
          </a:p>
          <a:p>
            <a:pPr marL="0" indent="0" algn="ctr">
              <a:buNone/>
            </a:pPr>
            <a:r>
              <a:rPr lang="en-US"/>
              <a:t>Business Development, Emerging Services</a:t>
            </a:r>
          </a:p>
          <a:p>
            <a:pPr marL="0" indent="0" algn="ctr">
              <a:buNone/>
            </a:pPr>
            <a:r>
              <a:rPr lang="en-US"/>
              <a:t>904.360.1302</a:t>
            </a:r>
          </a:p>
          <a:p>
            <a:pPr marL="0" indent="0" algn="ctr">
              <a:buNone/>
            </a:pPr>
            <a:r>
              <a:rPr lang="en-US"/>
              <a:t>jwbaker@teainc.org</a:t>
            </a:r>
          </a:p>
        </p:txBody>
      </p:sp>
      <p:sp>
        <p:nvSpPr>
          <p:cNvPr id="10" name="Arrow: Bent 9">
            <a:extLst>
              <a:ext uri="{FF2B5EF4-FFF2-40B4-BE49-F238E27FC236}">
                <a16:creationId xmlns:a16="http://schemas.microsoft.com/office/drawing/2014/main" id="{4FA8E7DF-386F-A7BE-ED54-A17D6AB72B1D}"/>
              </a:ext>
            </a:extLst>
          </p:cNvPr>
          <p:cNvSpPr/>
          <p:nvPr/>
        </p:nvSpPr>
        <p:spPr>
          <a:xfrm flipV="1">
            <a:off x="2974019" y="3752866"/>
            <a:ext cx="3934780" cy="573690"/>
          </a:xfrm>
          <a:prstGeom prst="bentArrow">
            <a:avLst/>
          </a:prstGeom>
          <a:solidFill>
            <a:srgbClr val="D575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57528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5B2949-6E3E-F37D-1A27-694C6EC57B9B}"/>
              </a:ext>
            </a:extLst>
          </p:cNvPr>
          <p:cNvSpPr/>
          <p:nvPr/>
        </p:nvSpPr>
        <p:spPr>
          <a:xfrm>
            <a:off x="581192" y="1808372"/>
            <a:ext cx="5136763" cy="1944494"/>
          </a:xfrm>
          <a:prstGeom prst="roundRect">
            <a:avLst/>
          </a:prstGeom>
          <a:noFill/>
          <a:ln w="57150">
            <a:solidFill>
              <a:srgbClr val="D575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960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F29A-5E57-1345-B366-021A2C886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395" y="316472"/>
            <a:ext cx="8731268" cy="672483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A13A837-370B-0540-BD68-57F448E7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/>
              <a:t>Economies of scale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2C4C9C-888F-2941-A820-9BD1AFA79826}"/>
              </a:ext>
            </a:extLst>
          </p:cNvPr>
          <p:cNvSpPr txBox="1"/>
          <p:nvPr/>
        </p:nvSpPr>
        <p:spPr>
          <a:xfrm>
            <a:off x="5041043" y="992851"/>
            <a:ext cx="2543856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25,000 MW </a:t>
            </a:r>
            <a:b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Generation</a:t>
            </a:r>
          </a:p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30,000 MW of </a:t>
            </a:r>
          </a:p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 Demand</a:t>
            </a:r>
          </a:p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&gt;375 Bcf of NG/year</a:t>
            </a:r>
          </a:p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~75 Million </a:t>
            </a:r>
            <a:b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MWh/year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A81095-2235-3F42-A279-F62A4D1973B8}"/>
              </a:ext>
            </a:extLst>
          </p:cNvPr>
          <p:cNvSpPr txBox="1"/>
          <p:nvPr/>
        </p:nvSpPr>
        <p:spPr>
          <a:xfrm>
            <a:off x="9248450" y="4462077"/>
            <a:ext cx="20680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200,000 transactions per year</a:t>
            </a:r>
          </a:p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#1 in volume among community-owned </a:t>
            </a:r>
            <a:b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entities</a:t>
            </a:r>
          </a:p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Trade across </a:t>
            </a:r>
            <a:b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 states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CCF23-464C-5346-8933-683569EC7A93}"/>
              </a:ext>
            </a:extLst>
          </p:cNvPr>
          <p:cNvSpPr txBox="1"/>
          <p:nvPr/>
        </p:nvSpPr>
        <p:spPr>
          <a:xfrm>
            <a:off x="5579680" y="2593289"/>
            <a:ext cx="33773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</a:t>
            </a:r>
            <a:b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$1.5B in gross </a:t>
            </a:r>
          </a:p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revenues annually</a:t>
            </a:r>
          </a:p>
          <a:p>
            <a:pPr algn="ctr"/>
            <a:r>
              <a:rPr lang="en-US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~200 employees </a:t>
            </a:r>
          </a:p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Offices in </a:t>
            </a:r>
            <a:b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Jacksonville, FL </a:t>
            </a:r>
          </a:p>
          <a:p>
            <a:pPr algn="ctr"/>
            <a:r>
              <a:rPr lang="en-US" sz="1400">
                <a:solidFill>
                  <a:srgbClr val="0D877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&amp; Seattle, WA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EE4158-DAAF-1840-A2A0-D9612B35BCDD}"/>
              </a:ext>
            </a:extLst>
          </p:cNvPr>
          <p:cNvSpPr/>
          <p:nvPr/>
        </p:nvSpPr>
        <p:spPr>
          <a:xfrm>
            <a:off x="773107" y="1582487"/>
            <a:ext cx="2204450" cy="28007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~60</a:t>
            </a:r>
            <a:b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Public</a:t>
            </a:r>
            <a:b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Power</a:t>
            </a:r>
            <a:b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400" b="1">
                <a:solidFill>
                  <a:schemeClr val="tx1">
                    <a:lumMod val="50000"/>
                    <a:lumOff val="50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Clients</a:t>
            </a:r>
          </a:p>
        </p:txBody>
      </p:sp>
      <p:pic>
        <p:nvPicPr>
          <p:cNvPr id="17" name="Graphic 16" descr="Chevron arrows outline">
            <a:extLst>
              <a:ext uri="{FF2B5EF4-FFF2-40B4-BE49-F238E27FC236}">
                <a16:creationId xmlns:a16="http://schemas.microsoft.com/office/drawing/2014/main" id="{EA39ED92-A6FF-FD41-9316-21C48E136A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70456" y="2319800"/>
            <a:ext cx="1326140" cy="132614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B1E50E8-A8B4-BE4D-9548-26BC1E9F93E8}"/>
              </a:ext>
            </a:extLst>
          </p:cNvPr>
          <p:cNvSpPr/>
          <p:nvPr/>
        </p:nvSpPr>
        <p:spPr>
          <a:xfrm>
            <a:off x="4556438" y="2134681"/>
            <a:ext cx="1036935" cy="499265"/>
          </a:xfrm>
          <a:prstGeom prst="roundRect">
            <a:avLst/>
          </a:prstGeom>
          <a:solidFill>
            <a:srgbClr val="0D877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30,000 MW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13F7FEA-180F-C14A-A075-B21E8625BAB7}"/>
              </a:ext>
            </a:extLst>
          </p:cNvPr>
          <p:cNvSpPr/>
          <p:nvPr/>
        </p:nvSpPr>
        <p:spPr>
          <a:xfrm>
            <a:off x="7748653" y="2343656"/>
            <a:ext cx="1036935" cy="499265"/>
          </a:xfrm>
          <a:prstGeom prst="roundRect">
            <a:avLst/>
          </a:prstGeom>
          <a:solidFill>
            <a:srgbClr val="0D877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$1.5B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7B519D8-C39F-034E-B02B-C7F238EFCCC4}"/>
              </a:ext>
            </a:extLst>
          </p:cNvPr>
          <p:cNvSpPr/>
          <p:nvPr/>
        </p:nvSpPr>
        <p:spPr>
          <a:xfrm>
            <a:off x="8854582" y="5748468"/>
            <a:ext cx="832135" cy="499265"/>
          </a:xfrm>
          <a:prstGeom prst="roundRect">
            <a:avLst/>
          </a:prstGeom>
          <a:solidFill>
            <a:srgbClr val="0D877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#1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004115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C81D209B-2C25-BBA6-1072-BFCDBDD88919}"/>
              </a:ext>
            </a:extLst>
          </p:cNvPr>
          <p:cNvGrpSpPr/>
          <p:nvPr/>
        </p:nvGrpSpPr>
        <p:grpSpPr>
          <a:xfrm>
            <a:off x="1778410" y="680956"/>
            <a:ext cx="9662221" cy="6102610"/>
            <a:chOff x="1852839" y="925511"/>
            <a:chExt cx="8575225" cy="5501184"/>
          </a:xfrm>
        </p:grpSpPr>
        <p:pic>
          <p:nvPicPr>
            <p:cNvPr id="277" name="Picture 2" descr="RTO Backgrounders - Sustainable FERC Project">
              <a:extLst>
                <a:ext uri="{FF2B5EF4-FFF2-40B4-BE49-F238E27FC236}">
                  <a16:creationId xmlns:a16="http://schemas.microsoft.com/office/drawing/2014/main" id="{492B0CEA-C8B8-FE4D-8533-B2775D8A1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0978">
              <a:off x="1852839" y="925511"/>
              <a:ext cx="8575225" cy="5501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0" name="Group 249"/>
            <p:cNvGrpSpPr/>
            <p:nvPr/>
          </p:nvGrpSpPr>
          <p:grpSpPr>
            <a:xfrm>
              <a:off x="2464469" y="2969955"/>
              <a:ext cx="533401" cy="707018"/>
              <a:chOff x="-1060944" y="3870415"/>
              <a:chExt cx="533401" cy="707018"/>
            </a:xfrm>
          </p:grpSpPr>
          <p:grpSp>
            <p:nvGrpSpPr>
              <p:cNvPr id="231" name="Group 230"/>
              <p:cNvGrpSpPr/>
              <p:nvPr/>
            </p:nvGrpSpPr>
            <p:grpSpPr>
              <a:xfrm>
                <a:off x="-1060944" y="3870415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32" name="Isosceles Triangle 231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33" name="Oval 232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5"/>
              <a:srcRect t="229" r="1213"/>
              <a:stretch/>
            </p:blipFill>
            <p:spPr>
              <a:xfrm>
                <a:off x="-1019834" y="3875360"/>
                <a:ext cx="440924" cy="445314"/>
              </a:xfrm>
              <a:prstGeom prst="ellipse">
                <a:avLst/>
              </a:prstGeom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2182031" y="2579000"/>
              <a:ext cx="533401" cy="707018"/>
              <a:chOff x="685800" y="2034462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7" name="Group 6"/>
              <p:cNvGrpSpPr/>
              <p:nvPr/>
            </p:nvGrpSpPr>
            <p:grpSpPr>
              <a:xfrm>
                <a:off x="685800" y="2034462"/>
                <a:ext cx="1066800" cy="1316618"/>
                <a:chOff x="762000" y="2348628"/>
                <a:chExt cx="762000" cy="965944"/>
              </a:xfrm>
            </p:grpSpPr>
            <p:sp>
              <p:nvSpPr>
                <p:cNvPr id="9" name="Isosceles Triangle 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10" descr="http://vislab.ucr.edu/TEMPLATE/UC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500" y="2097438"/>
                <a:ext cx="851399" cy="766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6296840" y="3381121"/>
              <a:ext cx="533401" cy="707018"/>
              <a:chOff x="2666999" y="4402359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2" name="Group 11"/>
              <p:cNvGrpSpPr/>
              <p:nvPr/>
            </p:nvGrpSpPr>
            <p:grpSpPr>
              <a:xfrm>
                <a:off x="2666999" y="4402359"/>
                <a:ext cx="1066800" cy="1316618"/>
                <a:chOff x="762000" y="2348628"/>
                <a:chExt cx="762000" cy="965944"/>
              </a:xfrm>
            </p:grpSpPr>
            <p:sp>
              <p:nvSpPr>
                <p:cNvPr id="14" name="Isosceles Triangle 1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Oval 1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" name="Picture 1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00309" y="4589085"/>
                <a:ext cx="1000181" cy="554619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6096001" y="3757246"/>
              <a:ext cx="541741" cy="707018"/>
              <a:chOff x="2209800" y="4506050"/>
              <a:chExt cx="1083479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22" name="Group 21"/>
              <p:cNvGrpSpPr/>
              <p:nvPr/>
            </p:nvGrpSpPr>
            <p:grpSpPr>
              <a:xfrm>
                <a:off x="2209800" y="4506050"/>
                <a:ext cx="1066800" cy="1316618"/>
                <a:chOff x="762000" y="2348628"/>
                <a:chExt cx="762000" cy="965944"/>
              </a:xfrm>
            </p:grpSpPr>
            <p:sp>
              <p:nvSpPr>
                <p:cNvPr id="24" name="Isosceles Triangle 2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3" name="Picture 19" descr="http://ok.water.usgs.gov/projects/webmap/miami/images/GRDA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4686504"/>
                <a:ext cx="1083479" cy="433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" name="Group 25"/>
            <p:cNvGrpSpPr/>
            <p:nvPr/>
          </p:nvGrpSpPr>
          <p:grpSpPr>
            <a:xfrm>
              <a:off x="6897577" y="4703248"/>
              <a:ext cx="533401" cy="707018"/>
              <a:chOff x="260100" y="4504304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27" name="Group 26"/>
              <p:cNvGrpSpPr/>
              <p:nvPr/>
            </p:nvGrpSpPr>
            <p:grpSpPr>
              <a:xfrm>
                <a:off x="260100" y="4504304"/>
                <a:ext cx="1066800" cy="1316618"/>
                <a:chOff x="762000" y="2348628"/>
                <a:chExt cx="762000" cy="965944"/>
              </a:xfrm>
            </p:grpSpPr>
            <p:sp>
              <p:nvSpPr>
                <p:cNvPr id="29" name="Isosceles Triangle 2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8" name="Picture 23" descr="http://video-monitoring.com/construction/lepa/img/logo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009" y="4582250"/>
                <a:ext cx="998777" cy="724181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6549867" y="2613348"/>
              <a:ext cx="604993" cy="707018"/>
              <a:chOff x="4525992" y="16002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32" name="Group 31"/>
              <p:cNvGrpSpPr/>
              <p:nvPr/>
            </p:nvGrpSpPr>
            <p:grpSpPr>
              <a:xfrm>
                <a:off x="4525992" y="16002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34" name="Isosceles Triangle 3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2192" y="1676400"/>
                <a:ext cx="914400" cy="803874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7009153" y="2820435"/>
              <a:ext cx="533401" cy="707018"/>
              <a:chOff x="5187349" y="1964038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37" name="Group 36"/>
              <p:cNvGrpSpPr/>
              <p:nvPr/>
            </p:nvGrpSpPr>
            <p:grpSpPr>
              <a:xfrm>
                <a:off x="5187349" y="1964038"/>
                <a:ext cx="1066800" cy="1316618"/>
                <a:chOff x="762000" y="2348628"/>
                <a:chExt cx="762000" cy="965944"/>
              </a:xfrm>
            </p:grpSpPr>
            <p:sp>
              <p:nvSpPr>
                <p:cNvPr id="39" name="Isosceles Triangle 3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49171" y="2002137"/>
                <a:ext cx="943155" cy="813579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6371197" y="2838949"/>
              <a:ext cx="533401" cy="707018"/>
              <a:chOff x="1524000" y="343925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42" name="Group 41"/>
              <p:cNvGrpSpPr/>
              <p:nvPr/>
            </p:nvGrpSpPr>
            <p:grpSpPr>
              <a:xfrm>
                <a:off x="1524000" y="3439250"/>
                <a:ext cx="1066800" cy="1316618"/>
                <a:chOff x="762000" y="2348628"/>
                <a:chExt cx="762000" cy="965944"/>
              </a:xfrm>
            </p:grpSpPr>
            <p:sp>
              <p:nvSpPr>
                <p:cNvPr id="44" name="Isosceles Triangle 4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3" name="Picture 6" descr="http://www.gofultonmissouri.com/wp-content/themes/fulton/images/FooterLampwtext.gif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3484759"/>
                <a:ext cx="914400" cy="742427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6751080" y="4660250"/>
              <a:ext cx="533401" cy="707018"/>
              <a:chOff x="695864" y="4249959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47" name="Group 46"/>
              <p:cNvGrpSpPr/>
              <p:nvPr/>
            </p:nvGrpSpPr>
            <p:grpSpPr>
              <a:xfrm>
                <a:off x="695864" y="4249959"/>
                <a:ext cx="1066800" cy="1316618"/>
                <a:chOff x="762000" y="2348628"/>
                <a:chExt cx="762000" cy="965944"/>
              </a:xfrm>
            </p:grpSpPr>
            <p:sp>
              <p:nvSpPr>
                <p:cNvPr id="49" name="Isosceles Triangle 4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48" name="Picture 21" descr="http://www.lusnet.net/piclib/289.gif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4456773"/>
                <a:ext cx="890588" cy="4476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1" name="Group 50"/>
            <p:cNvGrpSpPr/>
            <p:nvPr/>
          </p:nvGrpSpPr>
          <p:grpSpPr>
            <a:xfrm>
              <a:off x="6945730" y="3284908"/>
              <a:ext cx="533401" cy="707018"/>
              <a:chOff x="4678392" y="1545979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52" name="Group 51"/>
              <p:cNvGrpSpPr/>
              <p:nvPr/>
            </p:nvGrpSpPr>
            <p:grpSpPr>
              <a:xfrm>
                <a:off x="4678392" y="1545979"/>
                <a:ext cx="1066800" cy="1316618"/>
                <a:chOff x="762000" y="2348628"/>
                <a:chExt cx="762000" cy="965944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3" name="Picture 7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777596" y="1614847"/>
                <a:ext cx="868392" cy="74784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7039768" y="1790164"/>
              <a:ext cx="533401" cy="707018"/>
              <a:chOff x="1219200" y="2053267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57" name="Group 56"/>
              <p:cNvGrpSpPr/>
              <p:nvPr/>
            </p:nvGrpSpPr>
            <p:grpSpPr>
              <a:xfrm>
                <a:off x="1219200" y="2053267"/>
                <a:ext cx="1066800" cy="1316618"/>
                <a:chOff x="762000" y="2348628"/>
                <a:chExt cx="762000" cy="965944"/>
              </a:xfrm>
            </p:grpSpPr>
            <p:sp>
              <p:nvSpPr>
                <p:cNvPr id="59" name="Isosceles Triangle 5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8" name="Picture 8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219200" y="2292658"/>
                <a:ext cx="990600" cy="372016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6703607" y="3079308"/>
              <a:ext cx="533402" cy="707018"/>
              <a:chOff x="3276599" y="3695173"/>
              <a:chExt cx="1066801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67" name="Group 66"/>
              <p:cNvGrpSpPr/>
              <p:nvPr/>
            </p:nvGrpSpPr>
            <p:grpSpPr>
              <a:xfrm>
                <a:off x="3276600" y="3695173"/>
                <a:ext cx="1066800" cy="1316618"/>
                <a:chOff x="762000" y="2348628"/>
                <a:chExt cx="762000" cy="965944"/>
              </a:xfrm>
            </p:grpSpPr>
            <p:sp>
              <p:nvSpPr>
                <p:cNvPr id="69" name="Isosceles Triangle 6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8" name="Picture 12" descr="http://www.mpua.org/_images/logo_new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599" y="3979484"/>
                <a:ext cx="1064109" cy="2326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6637739" y="3833446"/>
              <a:ext cx="537714" cy="707018"/>
              <a:chOff x="260100" y="4048850"/>
              <a:chExt cx="1075426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72" name="Group 71"/>
              <p:cNvGrpSpPr/>
              <p:nvPr/>
            </p:nvGrpSpPr>
            <p:grpSpPr>
              <a:xfrm>
                <a:off x="260100" y="4048850"/>
                <a:ext cx="1066800" cy="1316618"/>
                <a:chOff x="762000" y="2348628"/>
                <a:chExt cx="762000" cy="965944"/>
              </a:xfrm>
            </p:grpSpPr>
            <p:sp>
              <p:nvSpPr>
                <p:cNvPr id="74" name="Isosceles Triangle 7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3" name="Picture 24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386" y="4171386"/>
                <a:ext cx="1063140" cy="63500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" name="Group 75"/>
            <p:cNvGrpSpPr/>
            <p:nvPr/>
          </p:nvGrpSpPr>
          <p:grpSpPr>
            <a:xfrm>
              <a:off x="8604223" y="3764499"/>
              <a:ext cx="533401" cy="707018"/>
              <a:chOff x="2209800" y="50292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77" name="Group 76"/>
              <p:cNvGrpSpPr/>
              <p:nvPr/>
            </p:nvGrpSpPr>
            <p:grpSpPr>
              <a:xfrm>
                <a:off x="2209800" y="50292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79" name="Isosceles Triangle 7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78" name="Picture 3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9800" y="5181600"/>
                <a:ext cx="975013" cy="533400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7894539" y="3850327"/>
              <a:ext cx="533401" cy="707018"/>
              <a:chOff x="2438400" y="5551275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87" name="Group 86"/>
              <p:cNvGrpSpPr/>
              <p:nvPr/>
            </p:nvGrpSpPr>
            <p:grpSpPr>
              <a:xfrm>
                <a:off x="2438400" y="5551275"/>
                <a:ext cx="1066800" cy="1316618"/>
                <a:chOff x="762000" y="2348628"/>
                <a:chExt cx="762000" cy="965944"/>
              </a:xfrm>
            </p:grpSpPr>
            <p:sp>
              <p:nvSpPr>
                <p:cNvPr id="89" name="Isosceles Triangle 8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8" name="Picture 4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438400" y="5791200"/>
                <a:ext cx="1066800" cy="457200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91" name="Group 90"/>
            <p:cNvGrpSpPr/>
            <p:nvPr/>
          </p:nvGrpSpPr>
          <p:grpSpPr>
            <a:xfrm>
              <a:off x="8315905" y="4491600"/>
              <a:ext cx="533401" cy="707018"/>
              <a:chOff x="3733800" y="52578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92" name="Group 91"/>
              <p:cNvGrpSpPr/>
              <p:nvPr/>
            </p:nvGrpSpPr>
            <p:grpSpPr>
              <a:xfrm>
                <a:off x="3733800" y="52578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94" name="Isosceles Triangle 9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0" y="5570004"/>
                <a:ext cx="990600" cy="289991"/>
              </a:xfrm>
              <a:prstGeom prst="ellipse">
                <a:avLst/>
              </a:prstGeom>
            </p:spPr>
          </p:pic>
        </p:grpSp>
        <p:grpSp>
          <p:nvGrpSpPr>
            <p:cNvPr id="96" name="Group 95"/>
            <p:cNvGrpSpPr/>
            <p:nvPr/>
          </p:nvGrpSpPr>
          <p:grpSpPr>
            <a:xfrm>
              <a:off x="2826508" y="1183475"/>
              <a:ext cx="533401" cy="707018"/>
              <a:chOff x="3200400" y="51816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97" name="Group 96"/>
              <p:cNvGrpSpPr/>
              <p:nvPr/>
            </p:nvGrpSpPr>
            <p:grpSpPr>
              <a:xfrm>
                <a:off x="3200400" y="51816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99" name="Isosceles Triangle 9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76600" y="5181600"/>
                <a:ext cx="914400" cy="838200"/>
              </a:xfrm>
              <a:prstGeom prst="ellipse">
                <a:avLst/>
              </a:prstGeom>
            </p:spPr>
          </p:pic>
        </p:grpSp>
        <p:grpSp>
          <p:nvGrpSpPr>
            <p:cNvPr id="101" name="Group 100"/>
            <p:cNvGrpSpPr/>
            <p:nvPr/>
          </p:nvGrpSpPr>
          <p:grpSpPr>
            <a:xfrm>
              <a:off x="2618671" y="1352917"/>
              <a:ext cx="533401" cy="707018"/>
              <a:chOff x="2590800" y="5529345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02" name="Group 101"/>
              <p:cNvGrpSpPr/>
              <p:nvPr/>
            </p:nvGrpSpPr>
            <p:grpSpPr>
              <a:xfrm>
                <a:off x="2590800" y="5529345"/>
                <a:ext cx="1066800" cy="1316618"/>
                <a:chOff x="762000" y="2348628"/>
                <a:chExt cx="762000" cy="965944"/>
              </a:xfrm>
            </p:grpSpPr>
            <p:sp>
              <p:nvSpPr>
                <p:cNvPr id="104" name="Isosceles Triangle 10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90800" y="5664200"/>
                <a:ext cx="1066800" cy="53340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3174666" y="1183475"/>
              <a:ext cx="533401" cy="707018"/>
              <a:chOff x="2743200" y="50292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07" name="Group 106"/>
              <p:cNvGrpSpPr/>
              <p:nvPr/>
            </p:nvGrpSpPr>
            <p:grpSpPr>
              <a:xfrm>
                <a:off x="2743200" y="50292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09" name="Isosceles Triangle 10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43200" y="5181600"/>
                <a:ext cx="1066800" cy="600846"/>
              </a:xfrm>
              <a:prstGeom prst="ellipse">
                <a:avLst/>
              </a:prstGeom>
            </p:spPr>
          </p:pic>
        </p:grpSp>
        <p:grpSp>
          <p:nvGrpSpPr>
            <p:cNvPr id="111" name="Group 110"/>
            <p:cNvGrpSpPr/>
            <p:nvPr/>
          </p:nvGrpSpPr>
          <p:grpSpPr>
            <a:xfrm>
              <a:off x="2531611" y="1334872"/>
              <a:ext cx="533401" cy="707018"/>
              <a:chOff x="2590800" y="5538822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12" name="Group 111"/>
              <p:cNvGrpSpPr/>
              <p:nvPr/>
            </p:nvGrpSpPr>
            <p:grpSpPr>
              <a:xfrm>
                <a:off x="2590800" y="5538822"/>
                <a:ext cx="1066800" cy="1316618"/>
                <a:chOff x="762000" y="2348628"/>
                <a:chExt cx="762000" cy="965944"/>
              </a:xfrm>
            </p:grpSpPr>
            <p:sp>
              <p:nvSpPr>
                <p:cNvPr id="114" name="Isosceles Triangle 11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667000" y="5791200"/>
                <a:ext cx="927510" cy="422490"/>
              </a:xfrm>
              <a:prstGeom prst="rect">
                <a:avLst/>
              </a:prstGeom>
            </p:spPr>
          </p:pic>
        </p:grpSp>
        <p:grpSp>
          <p:nvGrpSpPr>
            <p:cNvPr id="116" name="Group 115"/>
            <p:cNvGrpSpPr/>
            <p:nvPr/>
          </p:nvGrpSpPr>
          <p:grpSpPr>
            <a:xfrm>
              <a:off x="3050619" y="1171049"/>
              <a:ext cx="533401" cy="707018"/>
              <a:chOff x="2514600" y="51054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17" name="Group 116"/>
              <p:cNvGrpSpPr/>
              <p:nvPr/>
            </p:nvGrpSpPr>
            <p:grpSpPr>
              <a:xfrm>
                <a:off x="2514600" y="51054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19" name="Isosceles Triangle 11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8" name="Picture 117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14600" y="5181600"/>
                <a:ext cx="1003300" cy="596900"/>
              </a:xfrm>
              <a:prstGeom prst="ellipse">
                <a:avLst/>
              </a:prstGeom>
            </p:spPr>
          </p:pic>
        </p:grpSp>
        <p:grpSp>
          <p:nvGrpSpPr>
            <p:cNvPr id="121" name="Group 120"/>
            <p:cNvGrpSpPr/>
            <p:nvPr/>
          </p:nvGrpSpPr>
          <p:grpSpPr>
            <a:xfrm>
              <a:off x="2976230" y="1307320"/>
              <a:ext cx="533401" cy="707018"/>
              <a:chOff x="2133600" y="52578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22" name="Group 121"/>
              <p:cNvGrpSpPr/>
              <p:nvPr/>
            </p:nvGrpSpPr>
            <p:grpSpPr>
              <a:xfrm>
                <a:off x="2133600" y="52578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24" name="Isosceles Triangle 12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23" name="Picture 122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86000" y="5334000"/>
                <a:ext cx="762000" cy="762000"/>
              </a:xfrm>
              <a:prstGeom prst="ellipse">
                <a:avLst/>
              </a:prstGeom>
            </p:spPr>
          </p:pic>
        </p:grpSp>
        <p:grpSp>
          <p:nvGrpSpPr>
            <p:cNvPr id="126" name="Group 125"/>
            <p:cNvGrpSpPr/>
            <p:nvPr/>
          </p:nvGrpSpPr>
          <p:grpSpPr>
            <a:xfrm>
              <a:off x="2995013" y="1312099"/>
              <a:ext cx="533401" cy="707018"/>
              <a:chOff x="2057400" y="50292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27" name="Group 126"/>
              <p:cNvGrpSpPr/>
              <p:nvPr/>
            </p:nvGrpSpPr>
            <p:grpSpPr>
              <a:xfrm>
                <a:off x="2057400" y="50292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29" name="Isosceles Triangle 12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057400" y="5105400"/>
                <a:ext cx="1018283" cy="768027"/>
              </a:xfrm>
              <a:prstGeom prst="ellipse">
                <a:avLst/>
              </a:prstGeom>
            </p:spPr>
          </p:pic>
        </p:grpSp>
        <p:grpSp>
          <p:nvGrpSpPr>
            <p:cNvPr id="136" name="Group 135"/>
            <p:cNvGrpSpPr/>
            <p:nvPr/>
          </p:nvGrpSpPr>
          <p:grpSpPr>
            <a:xfrm>
              <a:off x="2480318" y="1128046"/>
              <a:ext cx="533401" cy="707018"/>
              <a:chOff x="2286000" y="5541382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37" name="Group 136"/>
              <p:cNvGrpSpPr/>
              <p:nvPr/>
            </p:nvGrpSpPr>
            <p:grpSpPr>
              <a:xfrm>
                <a:off x="2286000" y="5541382"/>
                <a:ext cx="1066800" cy="1316618"/>
                <a:chOff x="762000" y="2348628"/>
                <a:chExt cx="762000" cy="965944"/>
              </a:xfrm>
            </p:grpSpPr>
            <p:sp>
              <p:nvSpPr>
                <p:cNvPr id="139" name="Isosceles Triangle 13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Oval 13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8" name="Picture 137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62200" y="5562600"/>
                <a:ext cx="914400" cy="838200"/>
              </a:xfrm>
              <a:prstGeom prst="ellipse">
                <a:avLst/>
              </a:prstGeom>
            </p:spPr>
          </p:pic>
        </p:grpSp>
        <p:grpSp>
          <p:nvGrpSpPr>
            <p:cNvPr id="141" name="Group 140"/>
            <p:cNvGrpSpPr/>
            <p:nvPr/>
          </p:nvGrpSpPr>
          <p:grpSpPr>
            <a:xfrm>
              <a:off x="8599334" y="3396417"/>
              <a:ext cx="533401" cy="707018"/>
              <a:chOff x="1447800" y="51054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42" name="Group 141"/>
              <p:cNvGrpSpPr/>
              <p:nvPr/>
            </p:nvGrpSpPr>
            <p:grpSpPr>
              <a:xfrm>
                <a:off x="1447800" y="51054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44" name="Isosceles Triangle 14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3" name="Picture 142"/>
              <p:cNvPicPr>
                <a:picLocks noChangeAspect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600199" y="5181600"/>
                <a:ext cx="783771" cy="685800"/>
              </a:xfrm>
              <a:prstGeom prst="ellipse">
                <a:avLst/>
              </a:prstGeom>
            </p:spPr>
          </p:pic>
        </p:grpSp>
        <p:grpSp>
          <p:nvGrpSpPr>
            <p:cNvPr id="146" name="Group 145"/>
            <p:cNvGrpSpPr/>
            <p:nvPr/>
          </p:nvGrpSpPr>
          <p:grpSpPr>
            <a:xfrm>
              <a:off x="3648185" y="1854611"/>
              <a:ext cx="533401" cy="707018"/>
              <a:chOff x="914400" y="52578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47" name="Group 146"/>
              <p:cNvGrpSpPr/>
              <p:nvPr/>
            </p:nvGrpSpPr>
            <p:grpSpPr>
              <a:xfrm>
                <a:off x="914400" y="52578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49" name="Isosceles Triangle 148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48" name="Picture 147"/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14400" y="5486400"/>
                <a:ext cx="1066800" cy="444500"/>
              </a:xfrm>
              <a:prstGeom prst="ellipse">
                <a:avLst/>
              </a:prstGeom>
            </p:spPr>
          </p:pic>
        </p:grpSp>
        <p:grpSp>
          <p:nvGrpSpPr>
            <p:cNvPr id="151" name="Group 150"/>
            <p:cNvGrpSpPr/>
            <p:nvPr/>
          </p:nvGrpSpPr>
          <p:grpSpPr>
            <a:xfrm>
              <a:off x="6644498" y="4067025"/>
              <a:ext cx="533403" cy="707018"/>
              <a:chOff x="2347006" y="5324763"/>
              <a:chExt cx="533403" cy="707018"/>
            </a:xfrm>
          </p:grpSpPr>
          <p:grpSp>
            <p:nvGrpSpPr>
              <p:cNvPr id="152" name="Group 151"/>
              <p:cNvGrpSpPr/>
              <p:nvPr/>
            </p:nvGrpSpPr>
            <p:grpSpPr>
              <a:xfrm>
                <a:off x="2347006" y="5324763"/>
                <a:ext cx="533401" cy="707018"/>
                <a:chOff x="762000" y="2348628"/>
                <a:chExt cx="762000" cy="965944"/>
              </a:xfrm>
            </p:grpSpPr>
            <p:sp>
              <p:nvSpPr>
                <p:cNvPr id="154" name="Isosceles Triangle 15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53" name="Picture 2"/>
              <p:cNvPicPr>
                <a:picLocks noChangeAspect="1"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7007" y="5410200"/>
                <a:ext cx="533402" cy="33065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7" name="Group 156"/>
            <p:cNvGrpSpPr/>
            <p:nvPr/>
          </p:nvGrpSpPr>
          <p:grpSpPr>
            <a:xfrm>
              <a:off x="2080193" y="2454934"/>
              <a:ext cx="533401" cy="707018"/>
              <a:chOff x="556190" y="2454934"/>
              <a:chExt cx="533401" cy="707018"/>
            </a:xfrm>
          </p:grpSpPr>
          <p:grpSp>
            <p:nvGrpSpPr>
              <p:cNvPr id="158" name="Group 157"/>
              <p:cNvGrpSpPr/>
              <p:nvPr/>
            </p:nvGrpSpPr>
            <p:grpSpPr>
              <a:xfrm>
                <a:off x="556190" y="2454934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0" name="Isosceles Triangle 159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1" name="Oval 160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159" name="Picture 2"/>
              <p:cNvPicPr>
                <a:picLocks noChangeAspect="1" noChangeArrowheads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" t="2774" r="77157" b="3824"/>
              <a:stretch/>
            </p:blipFill>
            <p:spPr bwMode="auto">
              <a:xfrm>
                <a:off x="612583" y="2484738"/>
                <a:ext cx="430689" cy="44465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0" name="Group 169"/>
            <p:cNvGrpSpPr/>
            <p:nvPr/>
          </p:nvGrpSpPr>
          <p:grpSpPr>
            <a:xfrm>
              <a:off x="5901061" y="2177980"/>
              <a:ext cx="533401" cy="707018"/>
              <a:chOff x="-1480045" y="5133987"/>
              <a:chExt cx="533401" cy="707018"/>
            </a:xfrm>
          </p:grpSpPr>
          <p:grpSp>
            <p:nvGrpSpPr>
              <p:cNvPr id="171" name="Group 170"/>
              <p:cNvGrpSpPr/>
              <p:nvPr/>
            </p:nvGrpSpPr>
            <p:grpSpPr>
              <a:xfrm>
                <a:off x="-1480045" y="5133987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73" name="Isosceles Triangle 172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74" name="Oval 173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172" name="Picture 4"/>
              <p:cNvPicPr>
                <a:picLocks noChangeAspect="1"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46628" y="5193202"/>
                <a:ext cx="266567" cy="3778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5" name="Group 174"/>
            <p:cNvGrpSpPr/>
            <p:nvPr/>
          </p:nvGrpSpPr>
          <p:grpSpPr>
            <a:xfrm>
              <a:off x="5638802" y="2580174"/>
              <a:ext cx="533401" cy="707018"/>
              <a:chOff x="3032911" y="2340971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76" name="Group 175"/>
              <p:cNvGrpSpPr/>
              <p:nvPr/>
            </p:nvGrpSpPr>
            <p:grpSpPr>
              <a:xfrm>
                <a:off x="3032911" y="2340971"/>
                <a:ext cx="1066800" cy="1316618"/>
                <a:chOff x="762000" y="2348628"/>
                <a:chExt cx="762000" cy="965944"/>
              </a:xfrm>
            </p:grpSpPr>
            <p:sp>
              <p:nvSpPr>
                <p:cNvPr id="178" name="Isosceles Triangle 177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Oval 178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77" name="Picture 13"/>
              <p:cNvPicPr>
                <a:picLocks noChangeAspect="1"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0030" y="2368484"/>
                <a:ext cx="852561" cy="85256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0" name="Group 179"/>
            <p:cNvGrpSpPr/>
            <p:nvPr/>
          </p:nvGrpSpPr>
          <p:grpSpPr>
            <a:xfrm>
              <a:off x="6963088" y="2237195"/>
              <a:ext cx="533401" cy="707018"/>
              <a:chOff x="-1814478" y="5851615"/>
              <a:chExt cx="533401" cy="707018"/>
            </a:xfrm>
          </p:grpSpPr>
          <p:grpSp>
            <p:nvGrpSpPr>
              <p:cNvPr id="181" name="Group 180"/>
              <p:cNvGrpSpPr/>
              <p:nvPr/>
            </p:nvGrpSpPr>
            <p:grpSpPr>
              <a:xfrm>
                <a:off x="-1814478" y="5851615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83" name="Isosceles Triangle 182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84" name="Oval 183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182" name="Picture 5"/>
              <p:cNvPicPr>
                <a:picLocks noChangeAspect="1" noChangeArrowheads="1"/>
              </p:cNvPicPr>
              <p:nvPr/>
            </p:nvPicPr>
            <p:blipFill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188"/>
              <a:stretch/>
            </p:blipFill>
            <p:spPr bwMode="auto">
              <a:xfrm>
                <a:off x="-1781140" y="5862081"/>
                <a:ext cx="466725" cy="4516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5" name="Group 184"/>
            <p:cNvGrpSpPr/>
            <p:nvPr/>
          </p:nvGrpSpPr>
          <p:grpSpPr>
            <a:xfrm>
              <a:off x="6838670" y="2152121"/>
              <a:ext cx="533401" cy="707018"/>
              <a:chOff x="1785668" y="3990067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86" name="Group 185"/>
              <p:cNvGrpSpPr/>
              <p:nvPr/>
            </p:nvGrpSpPr>
            <p:grpSpPr>
              <a:xfrm>
                <a:off x="1785668" y="3990067"/>
                <a:ext cx="1066800" cy="1316618"/>
                <a:chOff x="762000" y="2348628"/>
                <a:chExt cx="762000" cy="965944"/>
              </a:xfrm>
            </p:grpSpPr>
            <p:sp>
              <p:nvSpPr>
                <p:cNvPr id="188" name="Isosceles Triangle 187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7" name="Picture 28"/>
              <p:cNvPicPr>
                <a:picLocks noChangeAspect="1"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5334" y="4038222"/>
                <a:ext cx="947468" cy="818155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5899772" y="3771346"/>
              <a:ext cx="533401" cy="708420"/>
              <a:chOff x="-1060944" y="3869013"/>
              <a:chExt cx="533401" cy="708420"/>
            </a:xfrm>
          </p:grpSpPr>
          <p:grpSp>
            <p:nvGrpSpPr>
              <p:cNvPr id="193" name="Group 192"/>
              <p:cNvGrpSpPr/>
              <p:nvPr/>
            </p:nvGrpSpPr>
            <p:grpSpPr>
              <a:xfrm>
                <a:off x="-1060944" y="3870415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94" name="Isosceles Triangle 19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95" name="Oval 19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-1026336" y="3869013"/>
                <a:ext cx="477247" cy="453815"/>
              </a:xfrm>
              <a:prstGeom prst="ellipse">
                <a:avLst/>
              </a:prstGeom>
            </p:spPr>
          </p:pic>
        </p:grpSp>
        <p:grpSp>
          <p:nvGrpSpPr>
            <p:cNvPr id="202" name="Group 201"/>
            <p:cNvGrpSpPr/>
            <p:nvPr/>
          </p:nvGrpSpPr>
          <p:grpSpPr>
            <a:xfrm>
              <a:off x="8715395" y="2561182"/>
              <a:ext cx="533401" cy="707018"/>
              <a:chOff x="-965152" y="4612332"/>
              <a:chExt cx="533401" cy="707018"/>
            </a:xfrm>
          </p:grpSpPr>
          <p:grpSp>
            <p:nvGrpSpPr>
              <p:cNvPr id="199" name="Group 198"/>
              <p:cNvGrpSpPr/>
              <p:nvPr/>
            </p:nvGrpSpPr>
            <p:grpSpPr>
              <a:xfrm>
                <a:off x="-965152" y="4612332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00" name="Isosceles Triangle 199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01" name="Oval 200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198" name="Picture 197"/>
              <p:cNvPicPr>
                <a:picLocks noChangeAspect="1"/>
              </p:cNvPicPr>
              <p:nvPr/>
            </p:nvPicPr>
            <p:blipFill rotWithShape="1">
              <a:blip r:embed="rId38"/>
              <a:srcRect l="9079" t="9630" r="8353" b="9382"/>
              <a:stretch/>
            </p:blipFill>
            <p:spPr>
              <a:xfrm>
                <a:off x="-916242" y="4633186"/>
                <a:ext cx="435580" cy="427244"/>
              </a:xfrm>
              <a:prstGeom prst="ellipse">
                <a:avLst/>
              </a:prstGeom>
            </p:spPr>
          </p:pic>
        </p:grpSp>
        <p:grpSp>
          <p:nvGrpSpPr>
            <p:cNvPr id="212" name="Group 211"/>
            <p:cNvGrpSpPr/>
            <p:nvPr/>
          </p:nvGrpSpPr>
          <p:grpSpPr>
            <a:xfrm>
              <a:off x="7054441" y="3196380"/>
              <a:ext cx="533401" cy="707018"/>
              <a:chOff x="-658053" y="4720327"/>
              <a:chExt cx="533401" cy="707018"/>
            </a:xfrm>
          </p:grpSpPr>
          <p:grpSp>
            <p:nvGrpSpPr>
              <p:cNvPr id="209" name="Group 208"/>
              <p:cNvGrpSpPr/>
              <p:nvPr/>
            </p:nvGrpSpPr>
            <p:grpSpPr>
              <a:xfrm>
                <a:off x="-658053" y="4720327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10" name="Isosceles Triangle 209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11" name="Oval 210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08" name="Picture 207"/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-585264" y="4907446"/>
                <a:ext cx="406592" cy="114115"/>
              </a:xfrm>
              <a:prstGeom prst="rect">
                <a:avLst/>
              </a:prstGeom>
            </p:spPr>
          </p:pic>
        </p:grpSp>
        <p:grpSp>
          <p:nvGrpSpPr>
            <p:cNvPr id="217" name="Group 216"/>
            <p:cNvGrpSpPr/>
            <p:nvPr/>
          </p:nvGrpSpPr>
          <p:grpSpPr>
            <a:xfrm>
              <a:off x="2623146" y="1348041"/>
              <a:ext cx="536779" cy="707018"/>
              <a:chOff x="-825587" y="4091473"/>
              <a:chExt cx="536779" cy="707018"/>
            </a:xfrm>
          </p:grpSpPr>
          <p:grpSp>
            <p:nvGrpSpPr>
              <p:cNvPr id="213" name="Group 212"/>
              <p:cNvGrpSpPr/>
              <p:nvPr/>
            </p:nvGrpSpPr>
            <p:grpSpPr>
              <a:xfrm>
                <a:off x="-825587" y="4091473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14" name="Isosceles Triangle 21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15" name="Oval 21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16" name="Picture 215"/>
              <p:cNvPicPr>
                <a:picLocks noChangeAspect="1"/>
              </p:cNvPicPr>
              <p:nvPr/>
            </p:nvPicPr>
            <p:blipFill rotWithShape="1">
              <a:blip r:embed="rId40"/>
              <a:srcRect r="-545" b="-466"/>
              <a:stretch/>
            </p:blipFill>
            <p:spPr>
              <a:xfrm>
                <a:off x="-815598" y="4131348"/>
                <a:ext cx="526790" cy="372878"/>
              </a:xfrm>
              <a:prstGeom prst="ellipse">
                <a:avLst/>
              </a:prstGeom>
            </p:spPr>
          </p:pic>
        </p:grpSp>
        <p:grpSp>
          <p:nvGrpSpPr>
            <p:cNvPr id="131" name="Group 130"/>
            <p:cNvGrpSpPr/>
            <p:nvPr/>
          </p:nvGrpSpPr>
          <p:grpSpPr>
            <a:xfrm>
              <a:off x="2442686" y="1180641"/>
              <a:ext cx="533401" cy="707018"/>
              <a:chOff x="1600200" y="51816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132" name="Group 131"/>
              <p:cNvGrpSpPr/>
              <p:nvPr/>
            </p:nvGrpSpPr>
            <p:grpSpPr>
              <a:xfrm>
                <a:off x="1600200" y="51816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134" name="Isosceles Triangle 13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33" name="Picture 132"/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00200" y="5334000"/>
                <a:ext cx="1041400" cy="569351"/>
              </a:xfrm>
              <a:prstGeom prst="ellipse">
                <a:avLst/>
              </a:prstGeom>
            </p:spPr>
          </p:pic>
        </p:grpSp>
        <p:grpSp>
          <p:nvGrpSpPr>
            <p:cNvPr id="218" name="Group 217"/>
            <p:cNvGrpSpPr/>
            <p:nvPr/>
          </p:nvGrpSpPr>
          <p:grpSpPr>
            <a:xfrm>
              <a:off x="3924937" y="1285922"/>
              <a:ext cx="547889" cy="722528"/>
              <a:chOff x="-1365744" y="3561891"/>
              <a:chExt cx="533401" cy="710742"/>
            </a:xfrm>
          </p:grpSpPr>
          <p:grpSp>
            <p:nvGrpSpPr>
              <p:cNvPr id="219" name="Group 218"/>
              <p:cNvGrpSpPr/>
              <p:nvPr/>
            </p:nvGrpSpPr>
            <p:grpSpPr>
              <a:xfrm>
                <a:off x="-1365744" y="3565615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21" name="Isosceles Triangle 220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22" name="Oval 221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20" name="Picture 219"/>
              <p:cNvPicPr>
                <a:picLocks noChangeAspect="1"/>
              </p:cNvPicPr>
              <p:nvPr/>
            </p:nvPicPr>
            <p:blipFill rotWithShape="1">
              <a:blip r:embed="rId42"/>
              <a:srcRect l="7302" t="7091" r="10031" b="10242"/>
              <a:stretch/>
            </p:blipFill>
            <p:spPr>
              <a:xfrm>
                <a:off x="-1324251" y="3561891"/>
                <a:ext cx="450414" cy="450414"/>
              </a:xfrm>
              <a:prstGeom prst="ellipse">
                <a:avLst/>
              </a:prstGeom>
            </p:spPr>
          </p:pic>
        </p:grpSp>
        <p:grpSp>
          <p:nvGrpSpPr>
            <p:cNvPr id="223" name="Group 222"/>
            <p:cNvGrpSpPr/>
            <p:nvPr/>
          </p:nvGrpSpPr>
          <p:grpSpPr>
            <a:xfrm>
              <a:off x="8526876" y="4603705"/>
              <a:ext cx="749338" cy="786432"/>
              <a:chOff x="-1780357" y="2386793"/>
              <a:chExt cx="1304657" cy="1201016"/>
            </a:xfrm>
          </p:grpSpPr>
          <p:pic>
            <p:nvPicPr>
              <p:cNvPr id="224" name="Picture 223"/>
              <p:cNvPicPr>
                <a:picLocks noChangeAspect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-1780357" y="2386793"/>
                <a:ext cx="1304657" cy="1201016"/>
              </a:xfrm>
              <a:prstGeom prst="rect">
                <a:avLst/>
              </a:prstGeom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 rotWithShape="1">
              <a:blip r:embed="rId44"/>
              <a:srcRect l="27778" t="18888" r="23333" b="27778"/>
              <a:stretch/>
            </p:blipFill>
            <p:spPr>
              <a:xfrm>
                <a:off x="-1597926" y="2421166"/>
                <a:ext cx="597257" cy="651553"/>
              </a:xfrm>
              <a:prstGeom prst="ellipse">
                <a:avLst/>
              </a:prstGeom>
            </p:spPr>
          </p:pic>
        </p:grpSp>
        <p:grpSp>
          <p:nvGrpSpPr>
            <p:cNvPr id="207" name="Group 206"/>
            <p:cNvGrpSpPr/>
            <p:nvPr/>
          </p:nvGrpSpPr>
          <p:grpSpPr>
            <a:xfrm>
              <a:off x="8599365" y="4927522"/>
              <a:ext cx="533401" cy="707018"/>
              <a:chOff x="-533401" y="4603116"/>
              <a:chExt cx="533401" cy="707018"/>
            </a:xfrm>
          </p:grpSpPr>
          <p:grpSp>
            <p:nvGrpSpPr>
              <p:cNvPr id="204" name="Group 203"/>
              <p:cNvGrpSpPr/>
              <p:nvPr/>
            </p:nvGrpSpPr>
            <p:grpSpPr>
              <a:xfrm>
                <a:off x="-533401" y="4603116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05" name="Isosceles Triangle 204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06" name="Oval 205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03" name="Picture 202"/>
              <p:cNvPicPr>
                <a:picLocks noChangeAspect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-478895" y="4632730"/>
                <a:ext cx="424387" cy="424387"/>
              </a:xfrm>
              <a:prstGeom prst="ellipse">
                <a:avLst/>
              </a:prstGeom>
            </p:spPr>
          </p:pic>
        </p:grpSp>
        <p:grpSp>
          <p:nvGrpSpPr>
            <p:cNvPr id="247" name="Group 246"/>
            <p:cNvGrpSpPr/>
            <p:nvPr/>
          </p:nvGrpSpPr>
          <p:grpSpPr>
            <a:xfrm>
              <a:off x="2907965" y="3606912"/>
              <a:ext cx="533401" cy="707018"/>
              <a:chOff x="-936972" y="3992957"/>
              <a:chExt cx="533401" cy="707018"/>
            </a:xfrm>
          </p:grpSpPr>
          <p:grpSp>
            <p:nvGrpSpPr>
              <p:cNvPr id="243" name="Group 242"/>
              <p:cNvGrpSpPr/>
              <p:nvPr/>
            </p:nvGrpSpPr>
            <p:grpSpPr>
              <a:xfrm>
                <a:off x="-936972" y="3992957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44" name="Isosceles Triangle 24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45" name="Oval 24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46" name="Picture 245"/>
              <p:cNvPicPr>
                <a:picLocks noChangeAspect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-869913" y="4003178"/>
                <a:ext cx="409734" cy="444500"/>
              </a:xfrm>
              <a:prstGeom prst="ellipse">
                <a:avLst/>
              </a:prstGeom>
            </p:spPr>
          </p:pic>
        </p:grpSp>
        <p:grpSp>
          <p:nvGrpSpPr>
            <p:cNvPr id="249" name="Group 248"/>
            <p:cNvGrpSpPr/>
            <p:nvPr/>
          </p:nvGrpSpPr>
          <p:grpSpPr>
            <a:xfrm>
              <a:off x="2183289" y="2739647"/>
              <a:ext cx="533401" cy="707018"/>
              <a:chOff x="-796007" y="4629936"/>
              <a:chExt cx="533401" cy="707018"/>
            </a:xfrm>
          </p:grpSpPr>
          <p:grpSp>
            <p:nvGrpSpPr>
              <p:cNvPr id="234" name="Group 233"/>
              <p:cNvGrpSpPr/>
              <p:nvPr/>
            </p:nvGrpSpPr>
            <p:grpSpPr>
              <a:xfrm>
                <a:off x="-796007" y="4629936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35" name="Isosceles Triangle 234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36" name="Oval 235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48" name="Picture 247"/>
              <p:cNvPicPr>
                <a:picLocks noChangeAspect="1"/>
              </p:cNvPicPr>
              <p:nvPr/>
            </p:nvPicPr>
            <p:blipFill rotWithShape="1">
              <a:blip r:embed="rId47"/>
              <a:srcRect l="3750" r="3438" b="3438"/>
              <a:stretch/>
            </p:blipFill>
            <p:spPr>
              <a:xfrm>
                <a:off x="-739973" y="4634147"/>
                <a:ext cx="419933" cy="436899"/>
              </a:xfrm>
              <a:prstGeom prst="ellipse">
                <a:avLst/>
              </a:prstGeom>
            </p:spPr>
          </p:pic>
        </p:grpSp>
        <p:grpSp>
          <p:nvGrpSpPr>
            <p:cNvPr id="241" name="Group 240"/>
            <p:cNvGrpSpPr/>
            <p:nvPr/>
          </p:nvGrpSpPr>
          <p:grpSpPr>
            <a:xfrm>
              <a:off x="5834971" y="2692499"/>
              <a:ext cx="533401" cy="707018"/>
              <a:chOff x="-634977" y="4939546"/>
              <a:chExt cx="533401" cy="707018"/>
            </a:xfrm>
          </p:grpSpPr>
          <p:grpSp>
            <p:nvGrpSpPr>
              <p:cNvPr id="251" name="Group 250"/>
              <p:cNvGrpSpPr/>
              <p:nvPr/>
            </p:nvGrpSpPr>
            <p:grpSpPr>
              <a:xfrm>
                <a:off x="-634977" y="4939546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54" name="Isosceles Triangle 25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55" name="Oval 25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40" name="Picture 239"/>
              <p:cNvPicPr>
                <a:picLocks noChangeAspect="1"/>
              </p:cNvPicPr>
              <p:nvPr/>
            </p:nvPicPr>
            <p:blipFill rotWithShape="1">
              <a:blip r:embed="rId48"/>
              <a:srcRect l="6722" t="5637" r="4122" b="17465"/>
              <a:stretch/>
            </p:blipFill>
            <p:spPr>
              <a:xfrm>
                <a:off x="-580297" y="4953916"/>
                <a:ext cx="462001" cy="398476"/>
              </a:xfrm>
              <a:prstGeom prst="ellipse">
                <a:avLst/>
              </a:prstGeom>
            </p:spPr>
          </p:pic>
        </p:grpSp>
        <p:grpSp>
          <p:nvGrpSpPr>
            <p:cNvPr id="230" name="Group 229"/>
            <p:cNvGrpSpPr/>
            <p:nvPr/>
          </p:nvGrpSpPr>
          <p:grpSpPr>
            <a:xfrm>
              <a:off x="5862073" y="3072202"/>
              <a:ext cx="533401" cy="707018"/>
              <a:chOff x="-631313" y="4586037"/>
              <a:chExt cx="533401" cy="707018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-631313" y="4586037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63" name="Isosceles Triangle 162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29" name="Picture 228"/>
              <p:cNvPicPr>
                <a:picLocks noChangeAspect="1"/>
              </p:cNvPicPr>
              <p:nvPr/>
            </p:nvPicPr>
            <p:blipFill rotWithShape="1">
              <a:blip r:embed="rId49"/>
              <a:srcRect r="67214"/>
              <a:stretch/>
            </p:blipFill>
            <p:spPr>
              <a:xfrm>
                <a:off x="-565711" y="4625051"/>
                <a:ext cx="425553" cy="405613"/>
              </a:xfrm>
              <a:prstGeom prst="ellipse">
                <a:avLst/>
              </a:prstGeom>
            </p:spPr>
          </p:pic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062884A1-C9F1-E848-80BE-EEA2CCF64EAA}"/>
                </a:ext>
              </a:extLst>
            </p:cNvPr>
            <p:cNvGrpSpPr/>
            <p:nvPr/>
          </p:nvGrpSpPr>
          <p:grpSpPr>
            <a:xfrm>
              <a:off x="8662005" y="4755185"/>
              <a:ext cx="564758" cy="707018"/>
              <a:chOff x="496459" y="5077089"/>
              <a:chExt cx="564758" cy="707018"/>
            </a:xfrm>
          </p:grpSpPr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E53C3D3C-3DD9-43F3-9C23-AB4FEF954773}"/>
                  </a:ext>
                </a:extLst>
              </p:cNvPr>
              <p:cNvGrpSpPr/>
              <p:nvPr/>
            </p:nvGrpSpPr>
            <p:grpSpPr>
              <a:xfrm>
                <a:off x="496459" y="5077089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57" name="Isosceles Triangle 256">
                  <a:extLst>
                    <a:ext uri="{FF2B5EF4-FFF2-40B4-BE49-F238E27FC236}">
                      <a16:creationId xmlns:a16="http://schemas.microsoft.com/office/drawing/2014/main" id="{3BB56CD0-B435-49C5-8784-C3C178A69670}"/>
                    </a:ext>
                  </a:extLst>
                </p:cNvPr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58" name="Oval 257">
                  <a:extLst>
                    <a:ext uri="{FF2B5EF4-FFF2-40B4-BE49-F238E27FC236}">
                      <a16:creationId xmlns:a16="http://schemas.microsoft.com/office/drawing/2014/main" id="{AD022F04-5BCB-486C-AC59-DA55B094EECC}"/>
                    </a:ext>
                  </a:extLst>
                </p:cNvPr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59" name="Picture 259">
                <a:extLst>
                  <a:ext uri="{FF2B5EF4-FFF2-40B4-BE49-F238E27FC236}">
                    <a16:creationId xmlns:a16="http://schemas.microsoft.com/office/drawing/2014/main" id="{59A09EAC-58DB-496D-81FB-1E52F9D68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0"/>
              <a:srcRect t="24713" r="6973" b="20910"/>
              <a:stretch/>
            </p:blipFill>
            <p:spPr>
              <a:xfrm>
                <a:off x="512437" y="5172174"/>
                <a:ext cx="548780" cy="320780"/>
              </a:xfrm>
              <a:prstGeom prst="ellipse">
                <a:avLst/>
              </a:prstGeom>
            </p:spPr>
          </p:pic>
        </p:grpSp>
        <p:grpSp>
          <p:nvGrpSpPr>
            <p:cNvPr id="81" name="Group 80"/>
            <p:cNvGrpSpPr/>
            <p:nvPr/>
          </p:nvGrpSpPr>
          <p:grpSpPr>
            <a:xfrm>
              <a:off x="8548845" y="4459269"/>
              <a:ext cx="533401" cy="707018"/>
              <a:chOff x="-381000" y="4419600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82" name="Group 81"/>
              <p:cNvGrpSpPr/>
              <p:nvPr/>
            </p:nvGrpSpPr>
            <p:grpSpPr>
              <a:xfrm>
                <a:off x="-381000" y="4419600"/>
                <a:ext cx="1066800" cy="1316618"/>
                <a:chOff x="762000" y="2348628"/>
                <a:chExt cx="762000" cy="965944"/>
              </a:xfrm>
            </p:grpSpPr>
            <p:sp>
              <p:nvSpPr>
                <p:cNvPr id="84" name="Isosceles Triangle 8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3" name="Picture 7" descr="http://www.greentrainingusa.com/images/logos/small/jea-logo2.jpg"/>
              <p:cNvPicPr>
                <a:picLocks noChangeAspect="1" noChangeArrowheads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" y="4648200"/>
                <a:ext cx="914400" cy="471233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F0EE0A5F-67F6-004E-AD0C-D52EA41EAED0}"/>
                </a:ext>
              </a:extLst>
            </p:cNvPr>
            <p:cNvGrpSpPr/>
            <p:nvPr/>
          </p:nvGrpSpPr>
          <p:grpSpPr>
            <a:xfrm>
              <a:off x="8612534" y="2826454"/>
              <a:ext cx="561378" cy="671160"/>
              <a:chOff x="-980238" y="4869212"/>
              <a:chExt cx="595200" cy="707018"/>
            </a:xfrm>
          </p:grpSpPr>
          <p:grpSp>
            <p:nvGrpSpPr>
              <p:cNvPr id="261" name="Group 260">
                <a:extLst>
                  <a:ext uri="{FF2B5EF4-FFF2-40B4-BE49-F238E27FC236}">
                    <a16:creationId xmlns:a16="http://schemas.microsoft.com/office/drawing/2014/main" id="{9E9C1617-93EC-7247-9D31-DE82BDC01930}"/>
                  </a:ext>
                </a:extLst>
              </p:cNvPr>
              <p:cNvGrpSpPr/>
              <p:nvPr/>
            </p:nvGrpSpPr>
            <p:grpSpPr>
              <a:xfrm>
                <a:off x="-972535" y="4869212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62" name="Isosceles Triangle 226">
                  <a:extLst>
                    <a:ext uri="{FF2B5EF4-FFF2-40B4-BE49-F238E27FC236}">
                      <a16:creationId xmlns:a16="http://schemas.microsoft.com/office/drawing/2014/main" id="{0D214D70-D402-4D4B-AD2D-0A85576BA47B}"/>
                    </a:ext>
                  </a:extLst>
                </p:cNvPr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1739170E-B879-3343-B063-6BEB895C785F}"/>
                    </a:ext>
                  </a:extLst>
                </p:cNvPr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64" name="Picture 263">
                <a:extLst>
                  <a:ext uri="{FF2B5EF4-FFF2-40B4-BE49-F238E27FC236}">
                    <a16:creationId xmlns:a16="http://schemas.microsoft.com/office/drawing/2014/main" id="{7A3FCCDD-ACAA-C340-8283-03F18720A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2"/>
              <a:srcRect l="6654" t="23217" b="15238"/>
              <a:stretch/>
            </p:blipFill>
            <p:spPr>
              <a:xfrm>
                <a:off x="-980238" y="4921367"/>
                <a:ext cx="595200" cy="364533"/>
              </a:xfrm>
              <a:prstGeom prst="ellipse">
                <a:avLst/>
              </a:prstGeom>
            </p:spPr>
          </p:pic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B09FF57D-FE22-984C-BF0B-9E8ADAB0B6B5}"/>
                </a:ext>
              </a:extLst>
            </p:cNvPr>
            <p:cNvGrpSpPr/>
            <p:nvPr/>
          </p:nvGrpSpPr>
          <p:grpSpPr>
            <a:xfrm>
              <a:off x="4607877" y="3003408"/>
              <a:ext cx="533401" cy="707018"/>
              <a:chOff x="-564241" y="5090552"/>
              <a:chExt cx="533401" cy="707018"/>
            </a:xfrm>
          </p:grpSpPr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D9E198EA-AC38-EC45-AB6F-4D85CC8F0254}"/>
                  </a:ext>
                </a:extLst>
              </p:cNvPr>
              <p:cNvGrpSpPr/>
              <p:nvPr/>
            </p:nvGrpSpPr>
            <p:grpSpPr>
              <a:xfrm>
                <a:off x="-564241" y="5090552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67" name="Isosceles Triangle 226">
                  <a:extLst>
                    <a:ext uri="{FF2B5EF4-FFF2-40B4-BE49-F238E27FC236}">
                      <a16:creationId xmlns:a16="http://schemas.microsoft.com/office/drawing/2014/main" id="{50C7D721-4B82-2549-B19E-EE70C2BCAB28}"/>
                    </a:ext>
                  </a:extLst>
                </p:cNvPr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CE37397C-8EBC-9D4C-BBF5-3C66A8E79151}"/>
                    </a:ext>
                  </a:extLst>
                </p:cNvPr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69" name="Picture 268">
                <a:extLst>
                  <a:ext uri="{FF2B5EF4-FFF2-40B4-BE49-F238E27FC236}">
                    <a16:creationId xmlns:a16="http://schemas.microsoft.com/office/drawing/2014/main" id="{D30652AB-A1E4-244C-BF31-0C25F2FD49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3"/>
              <a:srcRect l="-2784" t="-892" r="2784" b="892"/>
              <a:stretch/>
            </p:blipFill>
            <p:spPr>
              <a:xfrm>
                <a:off x="-522627" y="5113112"/>
                <a:ext cx="437181" cy="437181"/>
              </a:xfrm>
              <a:prstGeom prst="ellipse">
                <a:avLst/>
              </a:prstGeom>
            </p:spPr>
          </p:pic>
        </p:grpSp>
        <p:grpSp>
          <p:nvGrpSpPr>
            <p:cNvPr id="197" name="Group 196"/>
            <p:cNvGrpSpPr/>
            <p:nvPr/>
          </p:nvGrpSpPr>
          <p:grpSpPr>
            <a:xfrm>
              <a:off x="2565263" y="3647355"/>
              <a:ext cx="533401" cy="707018"/>
              <a:chOff x="-1213344" y="3718015"/>
              <a:chExt cx="533401" cy="707018"/>
            </a:xfrm>
          </p:grpSpPr>
          <p:grpSp>
            <p:nvGrpSpPr>
              <p:cNvPr id="190" name="Group 189"/>
              <p:cNvGrpSpPr/>
              <p:nvPr/>
            </p:nvGrpSpPr>
            <p:grpSpPr>
              <a:xfrm>
                <a:off x="-1213344" y="3718015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191" name="Isosceles Triangle 190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192" name="Oval 191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196" name="Picture 195"/>
              <p:cNvPicPr>
                <a:picLocks noChangeAspect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-1181061" y="3718015"/>
                <a:ext cx="469385" cy="454974"/>
              </a:xfrm>
              <a:prstGeom prst="ellipse">
                <a:avLst/>
              </a:prstGeom>
            </p:spPr>
          </p:pic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D4F12041-A38C-9845-87D4-665D73C5F151}"/>
                </a:ext>
              </a:extLst>
            </p:cNvPr>
            <p:cNvGrpSpPr/>
            <p:nvPr/>
          </p:nvGrpSpPr>
          <p:grpSpPr>
            <a:xfrm>
              <a:off x="6009110" y="4719323"/>
              <a:ext cx="535445" cy="707018"/>
              <a:chOff x="320115" y="5261845"/>
              <a:chExt cx="535445" cy="707018"/>
            </a:xfrm>
          </p:grpSpPr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AAB5CEB2-3546-6045-8BE3-95821B773881}"/>
                  </a:ext>
                </a:extLst>
              </p:cNvPr>
              <p:cNvGrpSpPr/>
              <p:nvPr/>
            </p:nvGrpSpPr>
            <p:grpSpPr>
              <a:xfrm>
                <a:off x="320115" y="5261845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72" name="Isosceles Triangle 226">
                  <a:extLst>
                    <a:ext uri="{FF2B5EF4-FFF2-40B4-BE49-F238E27FC236}">
                      <a16:creationId xmlns:a16="http://schemas.microsoft.com/office/drawing/2014/main" id="{C4801AEE-B9FD-664B-B65F-B912EABC4570}"/>
                    </a:ext>
                  </a:extLst>
                </p:cNvPr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73" name="Oval 272">
                  <a:extLst>
                    <a:ext uri="{FF2B5EF4-FFF2-40B4-BE49-F238E27FC236}">
                      <a16:creationId xmlns:a16="http://schemas.microsoft.com/office/drawing/2014/main" id="{D4E4EB20-6B80-AC41-B766-66873BE290DE}"/>
                    </a:ext>
                  </a:extLst>
                </p:cNvPr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1028" name="Picture 4" descr="CPS Energy Presents Two Renewable Energy Initiatives | San Antonio Chamber">
                <a:extLst>
                  <a:ext uri="{FF2B5EF4-FFF2-40B4-BE49-F238E27FC236}">
                    <a16:creationId xmlns:a16="http://schemas.microsoft.com/office/drawing/2014/main" id="{2459DB60-546F-314E-98D3-75A5F797C5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0"/>
              <a:stretch/>
            </p:blipFill>
            <p:spPr bwMode="auto">
              <a:xfrm>
                <a:off x="350611" y="5356930"/>
                <a:ext cx="504949" cy="25842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AEEE8D9E-A127-A440-9F5D-8613E64C10BB}"/>
                </a:ext>
              </a:extLst>
            </p:cNvPr>
            <p:cNvGrpSpPr/>
            <p:nvPr/>
          </p:nvGrpSpPr>
          <p:grpSpPr>
            <a:xfrm>
              <a:off x="7779610" y="2535748"/>
              <a:ext cx="579602" cy="707018"/>
              <a:chOff x="6413039" y="2810037"/>
              <a:chExt cx="579602" cy="70701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6428598" y="2810037"/>
                <a:ext cx="533401" cy="707018"/>
                <a:chOff x="578099" y="4485395"/>
                <a:chExt cx="1066800" cy="1316618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578099" y="4485395"/>
                  <a:ext cx="1066800" cy="1316618"/>
                  <a:chOff x="762000" y="2348628"/>
                  <a:chExt cx="762000" cy="965944"/>
                </a:xfrm>
              </p:grpSpPr>
              <p:sp>
                <p:nvSpPr>
                  <p:cNvPr id="19" name="Isosceles Triangle 18"/>
                  <p:cNvSpPr/>
                  <p:nvPr/>
                </p:nvSpPr>
                <p:spPr>
                  <a:xfrm rot="10800000">
                    <a:off x="762000" y="2671464"/>
                    <a:ext cx="762000" cy="643108"/>
                  </a:xfrm>
                  <a:prstGeom prst="triangl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762000" y="2348628"/>
                    <a:ext cx="762000" cy="645671"/>
                  </a:xfrm>
                  <a:prstGeom prst="ellipse">
                    <a:avLst/>
                  </a:prstGeom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pic>
              <p:nvPicPr>
                <p:cNvPr id="18" name="Picture 17"/>
                <p:cNvPicPr>
                  <a:picLocks noChangeAspect="1" noChangeArrowheads="1"/>
                </p:cNvPicPr>
                <p:nvPr/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685801" y="4778623"/>
                  <a:ext cx="838200" cy="348603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66" name="Picture 16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221A60B-2942-6A4B-ACC4-B7B29F667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3039" y="2955776"/>
                <a:ext cx="579602" cy="219929"/>
              </a:xfrm>
              <a:prstGeom prst="ellipse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8906141" y="2460056"/>
              <a:ext cx="540379" cy="669971"/>
              <a:chOff x="2738884" y="4419522"/>
              <a:chExt cx="1066800" cy="1316618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grpSp>
            <p:nvGrpSpPr>
              <p:cNvPr id="62" name="Group 61"/>
              <p:cNvGrpSpPr/>
              <p:nvPr/>
            </p:nvGrpSpPr>
            <p:grpSpPr>
              <a:xfrm>
                <a:off x="2738884" y="4419522"/>
                <a:ext cx="1066800" cy="1316618"/>
                <a:chOff x="762000" y="2348628"/>
                <a:chExt cx="762000" cy="965944"/>
              </a:xfrm>
            </p:grpSpPr>
            <p:sp>
              <p:nvSpPr>
                <p:cNvPr id="64" name="Isosceles Triangle 63"/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63" name="Picture 16"/>
              <p:cNvPicPr>
                <a:picLocks noChangeAspect="1" noChangeArrowheads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3184" y="4438494"/>
                <a:ext cx="838200" cy="838200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B3255028-7B95-5A4F-9B23-53F28E232EA5}"/>
                </a:ext>
              </a:extLst>
            </p:cNvPr>
            <p:cNvGrpSpPr/>
            <p:nvPr/>
          </p:nvGrpSpPr>
          <p:grpSpPr>
            <a:xfrm>
              <a:off x="9071577" y="2006179"/>
              <a:ext cx="533401" cy="707018"/>
              <a:chOff x="-689062" y="4444982"/>
              <a:chExt cx="533401" cy="707018"/>
            </a:xfrm>
          </p:grpSpPr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8C9553EB-2D8C-C54E-92AC-951971657A78}"/>
                  </a:ext>
                </a:extLst>
              </p:cNvPr>
              <p:cNvGrpSpPr/>
              <p:nvPr/>
            </p:nvGrpSpPr>
            <p:grpSpPr>
              <a:xfrm>
                <a:off x="-689062" y="4444982"/>
                <a:ext cx="533401" cy="707018"/>
                <a:chOff x="762000" y="2348628"/>
                <a:chExt cx="762000" cy="965944"/>
              </a:xfrm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78" name="Isosceles Triangle 226">
                  <a:extLst>
                    <a:ext uri="{FF2B5EF4-FFF2-40B4-BE49-F238E27FC236}">
                      <a16:creationId xmlns:a16="http://schemas.microsoft.com/office/drawing/2014/main" id="{8E72C8B2-3393-8A41-8D11-464FEC0622E1}"/>
                    </a:ext>
                  </a:extLst>
                </p:cNvPr>
                <p:cNvSpPr/>
                <p:nvPr/>
              </p:nvSpPr>
              <p:spPr>
                <a:xfrm rot="10800000">
                  <a:off x="762000" y="2671464"/>
                  <a:ext cx="762000" cy="643108"/>
                </a:xfrm>
                <a:prstGeom prst="triangl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  <p:sp>
              <p:nvSpPr>
                <p:cNvPr id="279" name="Oval 278">
                  <a:extLst>
                    <a:ext uri="{FF2B5EF4-FFF2-40B4-BE49-F238E27FC236}">
                      <a16:creationId xmlns:a16="http://schemas.microsoft.com/office/drawing/2014/main" id="{07A62B05-BC79-3248-AAB5-263FAB11FC2E}"/>
                    </a:ext>
                  </a:extLst>
                </p:cNvPr>
                <p:cNvSpPr/>
                <p:nvPr/>
              </p:nvSpPr>
              <p:spPr>
                <a:xfrm>
                  <a:off x="762000" y="2348628"/>
                  <a:ext cx="762000" cy="645671"/>
                </a:xfrm>
                <a:prstGeom prst="ellipse">
                  <a:avLst/>
                </a:prstGeom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600"/>
                </a:p>
              </p:txBody>
            </p:sp>
          </p:grpSp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19013775-2EC1-C240-ADC9-43950FD1F7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9"/>
              <a:srcRect r="7182"/>
              <a:stretch/>
            </p:blipFill>
            <p:spPr>
              <a:xfrm>
                <a:off x="-689062" y="4529543"/>
                <a:ext cx="533400" cy="285532"/>
              </a:xfrm>
              <a:prstGeom prst="ellipse">
                <a:avLst/>
              </a:prstGeom>
            </p:spPr>
          </p:pic>
        </p:grpSp>
      </p:grpSp>
      <p:sp>
        <p:nvSpPr>
          <p:cNvPr id="280" name="Rectangle 279">
            <a:extLst>
              <a:ext uri="{FF2B5EF4-FFF2-40B4-BE49-F238E27FC236}">
                <a16:creationId xmlns:a16="http://schemas.microsoft.com/office/drawing/2014/main" id="{B1B26513-7AB6-5349-B206-D4A0CF12CD68}"/>
              </a:ext>
            </a:extLst>
          </p:cNvPr>
          <p:cNvSpPr/>
          <p:nvPr/>
        </p:nvSpPr>
        <p:spPr>
          <a:xfrm>
            <a:off x="12336" y="-12357"/>
            <a:ext cx="1470454" cy="6858000"/>
          </a:xfrm>
          <a:prstGeom prst="rect">
            <a:avLst/>
          </a:prstGeom>
          <a:solidFill>
            <a:srgbClr val="0BC3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" name="Title 4">
            <a:extLst>
              <a:ext uri="{FF2B5EF4-FFF2-40B4-BE49-F238E27FC236}">
                <a16:creationId xmlns:a16="http://schemas.microsoft.com/office/drawing/2014/main" id="{35E56155-2F9E-17BE-0BBA-4B842FFF5B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0879" y="609730"/>
            <a:ext cx="4564063" cy="688975"/>
          </a:xfrm>
        </p:spPr>
        <p:txBody>
          <a:bodyPr vert="horz">
            <a:normAutofit/>
          </a:bodyPr>
          <a:lstStyle/>
          <a:p>
            <a:r>
              <a:rPr lang="en-US" sz="2400"/>
              <a:t>Coast-to-coast footprint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038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0A009-A059-FA84-5436-07B2E1C3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our mission mean to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BFD60-6EDF-6B74-F087-79D8CAFA2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4618" y="2273652"/>
            <a:ext cx="3673538" cy="3678303"/>
          </a:xfrm>
        </p:spPr>
        <p:txBody>
          <a:bodyPr/>
          <a:lstStyle/>
          <a:p>
            <a:r>
              <a:rPr lang="en-US"/>
              <a:t>Asset Optimization</a:t>
            </a:r>
          </a:p>
          <a:p>
            <a:r>
              <a:rPr lang="en-US"/>
              <a:t>Wholesale Power Markets</a:t>
            </a:r>
          </a:p>
          <a:p>
            <a:r>
              <a:rPr lang="en-US"/>
              <a:t>Portfolio Management</a:t>
            </a:r>
          </a:p>
          <a:p>
            <a:r>
              <a:rPr lang="en-US"/>
              <a:t>Advisory Services</a:t>
            </a:r>
          </a:p>
          <a:p>
            <a:r>
              <a:rPr lang="en-US"/>
              <a:t>Emerging Services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EBFB90-784E-5258-E503-4404D95ADE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81" t="9762" r="34139" b="7247"/>
          <a:stretch/>
        </p:blipFill>
        <p:spPr>
          <a:xfrm rot="16200000">
            <a:off x="6069713" y="2243777"/>
            <a:ext cx="5030511" cy="39748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D92F5F-4A03-F40F-6C06-A92D2A93C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77" t="37938" r="22110" b="33392"/>
          <a:stretch/>
        </p:blipFill>
        <p:spPr>
          <a:xfrm>
            <a:off x="5587010" y="3529155"/>
            <a:ext cx="3522863" cy="11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54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60C3FFF-3309-2C83-9720-518897D72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Emerging services</a:t>
            </a: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C3DF0BAD-D402-50F1-69E5-D41B53BE07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1" y="2699551"/>
            <a:ext cx="3107635" cy="310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3BD67-F98F-E5E6-3E30-5012EE732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85" y="2391729"/>
            <a:ext cx="3187548" cy="7403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AE6BC-09FE-7F2C-4F30-A41E8320F9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49" r="2733" b="79967"/>
          <a:stretch/>
        </p:blipFill>
        <p:spPr>
          <a:xfrm>
            <a:off x="294125" y="2335517"/>
            <a:ext cx="5277720" cy="85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4BDBF-708E-418D-BEDA-EAAB27E482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81191" y="3138625"/>
            <a:ext cx="3735736" cy="2668561"/>
          </a:xfrm>
          <a:prstGeom prst="rect">
            <a:avLst/>
          </a:prstGeom>
        </p:spPr>
      </p:pic>
      <p:pic>
        <p:nvPicPr>
          <p:cNvPr id="12" name="Picture 11" descr="Graphical user interface, icon&#10;&#10;Description automatically generated">
            <a:extLst>
              <a:ext uri="{FF2B5EF4-FFF2-40B4-BE49-F238E27FC236}">
                <a16:creationId xmlns:a16="http://schemas.microsoft.com/office/drawing/2014/main" id="{8C618147-4FF5-4CC2-8FF1-CABEA3064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638" y="3234559"/>
            <a:ext cx="2476691" cy="247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13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5021A8-56F3-46AD-52A8-AE2464674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0" b="2195"/>
          <a:stretch/>
        </p:blipFill>
        <p:spPr>
          <a:xfrm>
            <a:off x="518744" y="723428"/>
            <a:ext cx="4574604" cy="5753572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15411AC-DE56-732B-1FAD-9E6773AC6A3A}"/>
              </a:ext>
            </a:extLst>
          </p:cNvPr>
          <p:cNvSpPr txBox="1">
            <a:spLocks/>
          </p:cNvSpPr>
          <p:nvPr/>
        </p:nvSpPr>
        <p:spPr>
          <a:xfrm>
            <a:off x="6402917" y="3005996"/>
            <a:ext cx="5393102" cy="536005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20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6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/>
              <a:t>Beyond Meters to Cash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63224FAF-0BAF-43EA-517A-BB49202FDDB6}"/>
              </a:ext>
            </a:extLst>
          </p:cNvPr>
          <p:cNvSpPr txBox="1">
            <a:spLocks/>
          </p:cNvSpPr>
          <p:nvPr/>
        </p:nvSpPr>
        <p:spPr>
          <a:xfrm>
            <a:off x="6402919" y="3542001"/>
            <a:ext cx="5393100" cy="2934999"/>
          </a:xfrm>
          <a:prstGeom prst="rect">
            <a:avLst/>
          </a:prstGeom>
        </p:spPr>
        <p:txBody>
          <a:bodyPr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20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8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6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SzPct val="92000"/>
              <a:buFont typeface="Courier New" panose="02070309020205020404" pitchFamily="49" charset="0"/>
              <a:buChar char="o"/>
              <a:defRPr sz="1400" b="0" i="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GIS Virtual Audit </a:t>
            </a:r>
          </a:p>
          <a:p>
            <a:r>
              <a:rPr lang="en-US"/>
              <a:t>Transformer Load Management</a:t>
            </a:r>
          </a:p>
          <a:p>
            <a:r>
              <a:rPr lang="en-US"/>
              <a:t>Customer Insights</a:t>
            </a:r>
            <a:endParaRPr lang="en-US" strike="sngStrike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54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EE4D17-F5F5-7749-F287-55E0FFCD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my meters?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F1F802-BD66-327D-D9E2-8482F9B08F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/>
              <a:t>Virtual</a:t>
            </a:r>
            <a:r>
              <a:rPr lang="en-US"/>
              <a:t> GIS Analysis &amp; Audit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A63342-BA0C-004C-5A4F-9354ABDE4B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7707" y="2250891"/>
            <a:ext cx="5511236" cy="376559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1076995-A421-27D8-9CA3-0E60E7F3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282" y="3049658"/>
            <a:ext cx="5393100" cy="2934999"/>
          </a:xfrm>
        </p:spPr>
        <p:txBody>
          <a:bodyPr/>
          <a:lstStyle/>
          <a:p>
            <a:r>
              <a:rPr lang="en-US"/>
              <a:t>Map vast majority of meters from the office</a:t>
            </a:r>
          </a:p>
          <a:p>
            <a:r>
              <a:rPr lang="en-US"/>
              <a:t>Trucks roll to the right place </a:t>
            </a:r>
            <a:r>
              <a:rPr lang="en-US" i="1"/>
              <a:t>the first time</a:t>
            </a:r>
          </a:p>
          <a:p>
            <a:r>
              <a:rPr lang="en-US"/>
              <a:t>Improve outage visibility</a:t>
            </a:r>
          </a:p>
          <a:p>
            <a:r>
              <a:rPr lang="en-US"/>
              <a:t>Know what loads are on each transformer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964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7C102-0060-113E-CEC0-5680B58DC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Transformer load monitoring &amp;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99DCA-8E12-27CA-7197-7B1A79378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5514808" cy="3678303"/>
          </a:xfrm>
        </p:spPr>
        <p:txBody>
          <a:bodyPr/>
          <a:lstStyle/>
          <a:p>
            <a:r>
              <a:rPr lang="en-US"/>
              <a:t>Voltage data reveals transformer load</a:t>
            </a:r>
          </a:p>
          <a:p>
            <a:r>
              <a:rPr lang="en-US"/>
              <a:t>No additional sensors</a:t>
            </a:r>
          </a:p>
          <a:p>
            <a:r>
              <a:rPr lang="en-US"/>
              <a:t>Immediate view into both:</a:t>
            </a:r>
          </a:p>
          <a:p>
            <a:pPr lvl="1"/>
            <a:r>
              <a:rPr lang="en-US"/>
              <a:t>Overloaded transformers</a:t>
            </a:r>
          </a:p>
          <a:p>
            <a:pPr lvl="1"/>
            <a:r>
              <a:rPr lang="en-US" i="1"/>
              <a:t>Underloaded</a:t>
            </a:r>
            <a:r>
              <a:rPr lang="en-US"/>
              <a:t> transformers</a:t>
            </a:r>
            <a:endParaRPr lang="en-US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6C903-866F-603B-C065-104AB5F64B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02" t="71667"/>
          <a:stretch/>
        </p:blipFill>
        <p:spPr>
          <a:xfrm>
            <a:off x="581192" y="4426637"/>
            <a:ext cx="5750347" cy="1870068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ADA1422-798D-D963-7374-D416848CAC4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l="1" r="26574"/>
          <a:stretch/>
        </p:blipFill>
        <p:spPr>
          <a:xfrm>
            <a:off x="6223588" y="1819862"/>
            <a:ext cx="5514808" cy="42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16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EDF310B-E01F-40C2-6AF7-EDAB00A2CEF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4241" y="634522"/>
            <a:ext cx="10183519" cy="5698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286EC9-1496-FEB9-0527-44DFFEB65F7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949676" y="0"/>
            <a:ext cx="3806890" cy="985206"/>
          </a:xfrm>
        </p:spPr>
        <p:txBody>
          <a:bodyPr/>
          <a:lstStyle/>
          <a:p>
            <a:r>
              <a:rPr lang="en-US"/>
              <a:t>Customer insights</a:t>
            </a:r>
            <a:br>
              <a:rPr lang="en-US"/>
            </a:br>
            <a:endParaRPr lang="en-US" strike="sngStrike"/>
          </a:p>
        </p:txBody>
      </p:sp>
    </p:spTree>
    <p:extLst>
      <p:ext uri="{BB962C8B-B14F-4D97-AF65-F5344CB8AC3E}">
        <p14:creationId xmlns:p14="http://schemas.microsoft.com/office/powerpoint/2010/main" val="35042274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8545231427120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8545231427121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854523142712157"/>
</p:tagLst>
</file>

<file path=ppt/theme/theme1.xml><?xml version="1.0" encoding="utf-8"?>
<a:theme xmlns:a="http://schemas.openxmlformats.org/drawingml/2006/main" name="Dividend">
  <a:themeElements>
    <a:clrScheme name="TEA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0BC3A9"/>
      </a:accent1>
      <a:accent2>
        <a:srgbClr val="066E5F"/>
      </a:accent2>
      <a:accent3>
        <a:srgbClr val="D3282D"/>
      </a:accent3>
      <a:accent4>
        <a:srgbClr val="818181"/>
      </a:accent4>
      <a:accent5>
        <a:srgbClr val="28AC21"/>
      </a:accent5>
      <a:accent6>
        <a:srgbClr val="D57528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B81153B-25DD-4C44-8913-A5A6F73D7CF2}">
  <we:reference id="f1abd87f-a3ba-42fb-91d5-100000000000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AECE61E3DD5043B3C923727A77F94E" ma:contentTypeVersion="11" ma:contentTypeDescription="Create a new document." ma:contentTypeScope="" ma:versionID="bb077cbbb7dc647f2202d399acda9529">
  <xsd:schema xmlns:xsd="http://www.w3.org/2001/XMLSchema" xmlns:xs="http://www.w3.org/2001/XMLSchema" xmlns:p="http://schemas.microsoft.com/office/2006/metadata/properties" xmlns:ns2="cb70ad8b-2a90-4174-ba05-18ac74e2279d" xmlns:ns3="fd5cdaaa-da3f-4e55-9b32-82ec0e56d490" targetNamespace="http://schemas.microsoft.com/office/2006/metadata/properties" ma:root="true" ma:fieldsID="e26aa0953706001129777bfd467a87b0" ns2:_="" ns3:_="">
    <xsd:import namespace="cb70ad8b-2a90-4174-ba05-18ac74e2279d"/>
    <xsd:import namespace="fd5cdaaa-da3f-4e55-9b32-82ec0e56d4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0ad8b-2a90-4174-ba05-18ac74e227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5cdaaa-da3f-4e55-9b32-82ec0e56d4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227023-4D49-46E5-AB4F-850E2E1019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A2EAB8-F429-49CD-87DD-B740A8ADA781}">
  <ds:schemaRefs>
    <ds:schemaRef ds:uri="cb70ad8b-2a90-4174-ba05-18ac74e2279d"/>
    <ds:schemaRef ds:uri="fd5cdaaa-da3f-4e55-9b32-82ec0e56d49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00350A-DFFB-4126-8DBF-EFCFFD639F86}">
  <ds:schemaRefs>
    <ds:schemaRef ds:uri="cb70ad8b-2a90-4174-ba05-18ac74e2279d"/>
    <ds:schemaRef ds:uri="fd5cdaaa-da3f-4e55-9b32-82ec0e56d49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Dividend</Template>
  <Application>Microsoft Office PowerPoint</Application>
  <PresentationFormat>Widescreen</PresentationFormat>
  <Slides>18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Dividend</vt:lpstr>
      <vt:lpstr>Smart grid Solutions for public power</vt:lpstr>
      <vt:lpstr>Economies of scale</vt:lpstr>
      <vt:lpstr>Coast-to-coast footprint</vt:lpstr>
      <vt:lpstr>What does our mission mean to you?</vt:lpstr>
      <vt:lpstr>Emerging services</vt:lpstr>
      <vt:lpstr>PowerPoint Presentation</vt:lpstr>
      <vt:lpstr>Where are my meters?</vt:lpstr>
      <vt:lpstr>Transformer load monitoring &amp; management</vt:lpstr>
      <vt:lpstr>Customer insights </vt:lpstr>
      <vt:lpstr>Customer insights  </vt:lpstr>
      <vt:lpstr>Customer insights </vt:lpstr>
      <vt:lpstr>Solar + storage optimized &amp; dispatched</vt:lpstr>
      <vt:lpstr>You have a choice</vt:lpstr>
      <vt:lpstr>Complexity abounds</vt:lpstr>
      <vt:lpstr>sifting the multiple possible outcomes</vt:lpstr>
      <vt:lpstr>Stay within the lines</vt:lpstr>
      <vt:lpstr>Working with tea… …Powered by stora &amp; Data dynamics</vt:lpstr>
      <vt:lpstr>TO LEARN MORE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Christie Hall</dc:creator>
  <cp:revision>1</cp:revision>
  <cp:lastPrinted>2021-06-21T13:15:54Z</cp:lastPrinted>
  <dcterms:created xsi:type="dcterms:W3CDTF">2021-06-11T11:11:20Z</dcterms:created>
  <dcterms:modified xsi:type="dcterms:W3CDTF">2022-09-07T14:10:21Z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0x010100BAAECE61E3DD5043B3C923727A77F94E</vt:lpwstr>
  </property>
  <property fmtid="{D5CDD505-2E9C-101B-9397-08002B2CF9AE}" pid="3" name="CustomerId">
    <vt:lpwstr>teainc</vt:lpwstr>
  </property>
  <property fmtid="{D5CDD505-2E9C-101B-9397-08002B2CF9AE}" pid="4" name="TemplateId">
    <vt:lpwstr>637854523134812700</vt:lpwstr>
  </property>
  <property fmtid="{D5CDD505-2E9C-101B-9397-08002B2CF9AE}" pid="5" name="UserProfileId">
    <vt:lpwstr>637890963234963846</vt:lpwstr>
  </property>
</Properties>
</file>